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tags/tag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9" r:id="rId2"/>
    <p:sldMasterId id="2147483675" r:id="rId3"/>
  </p:sldMasterIdLst>
  <p:notesMasterIdLst>
    <p:notesMasterId r:id="rId69"/>
  </p:notesMasterIdLst>
  <p:handoutMasterIdLst>
    <p:handoutMasterId r:id="rId70"/>
  </p:handoutMasterIdLst>
  <p:sldIdLst>
    <p:sldId id="277" r:id="rId4"/>
    <p:sldId id="4271" r:id="rId5"/>
    <p:sldId id="4277" r:id="rId6"/>
    <p:sldId id="4278" r:id="rId7"/>
    <p:sldId id="4281" r:id="rId8"/>
    <p:sldId id="4395" r:id="rId9"/>
    <p:sldId id="4396" r:id="rId10"/>
    <p:sldId id="4416" r:id="rId11"/>
    <p:sldId id="4397" r:id="rId12"/>
    <p:sldId id="4483" r:id="rId13"/>
    <p:sldId id="4400" r:id="rId14"/>
    <p:sldId id="4484" r:id="rId15"/>
    <p:sldId id="4401" r:id="rId16"/>
    <p:sldId id="4402" r:id="rId17"/>
    <p:sldId id="4403" r:id="rId18"/>
    <p:sldId id="4404" r:id="rId19"/>
    <p:sldId id="4406" r:id="rId20"/>
    <p:sldId id="4405" r:id="rId21"/>
    <p:sldId id="4407" r:id="rId22"/>
    <p:sldId id="4417" r:id="rId23"/>
    <p:sldId id="4482" r:id="rId24"/>
    <p:sldId id="4315" r:id="rId25"/>
    <p:sldId id="4418" r:id="rId26"/>
    <p:sldId id="4419" r:id="rId27"/>
    <p:sldId id="4420" r:id="rId28"/>
    <p:sldId id="4421" r:id="rId29"/>
    <p:sldId id="4423" r:id="rId30"/>
    <p:sldId id="4424" r:id="rId31"/>
    <p:sldId id="4456" r:id="rId32"/>
    <p:sldId id="4457" r:id="rId33"/>
    <p:sldId id="4425" r:id="rId34"/>
    <p:sldId id="4426" r:id="rId35"/>
    <p:sldId id="4428" r:id="rId36"/>
    <p:sldId id="4429" r:id="rId37"/>
    <p:sldId id="4430" r:id="rId38"/>
    <p:sldId id="4431" r:id="rId39"/>
    <p:sldId id="4432" r:id="rId40"/>
    <p:sldId id="4433" r:id="rId41"/>
    <p:sldId id="4434" r:id="rId42"/>
    <p:sldId id="4435" r:id="rId43"/>
    <p:sldId id="4458" r:id="rId44"/>
    <p:sldId id="4459" r:id="rId45"/>
    <p:sldId id="4436" r:id="rId46"/>
    <p:sldId id="4447" r:id="rId47"/>
    <p:sldId id="4448" r:id="rId48"/>
    <p:sldId id="4449" r:id="rId49"/>
    <p:sldId id="4464" r:id="rId50"/>
    <p:sldId id="4450" r:id="rId51"/>
    <p:sldId id="4451" r:id="rId52"/>
    <p:sldId id="4455" r:id="rId53"/>
    <p:sldId id="4475" r:id="rId54"/>
    <p:sldId id="4465" r:id="rId55"/>
    <p:sldId id="4466" r:id="rId56"/>
    <p:sldId id="4476" r:id="rId57"/>
    <p:sldId id="4477" r:id="rId58"/>
    <p:sldId id="4478" r:id="rId59"/>
    <p:sldId id="4479" r:id="rId60"/>
    <p:sldId id="4480" r:id="rId61"/>
    <p:sldId id="4467" r:id="rId62"/>
    <p:sldId id="4468" r:id="rId63"/>
    <p:sldId id="4469" r:id="rId64"/>
    <p:sldId id="4470" r:id="rId65"/>
    <p:sldId id="4481" r:id="rId66"/>
    <p:sldId id="4471" r:id="rId67"/>
    <p:sldId id="4246" r:id="rId68"/>
  </p:sldIdLst>
  <p:sldSz cx="9144000" cy="5143500" type="screen16x9"/>
  <p:notesSz cx="6858000" cy="9144000"/>
  <p:custDataLst>
    <p:tags r:id="rId7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05" userDrawn="1">
          <p15:clr>
            <a:srgbClr val="A4A3A4"/>
          </p15:clr>
        </p15:guide>
        <p15:guide id="2" pos="286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姚静" initials="yj"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2FE"/>
    <a:srgbClr val="F3DDDC"/>
    <a:srgbClr val="4B5DFE"/>
    <a:srgbClr val="E03E36"/>
    <a:srgbClr val="FFFFB5"/>
    <a:srgbClr val="F8F3EC"/>
    <a:srgbClr val="EDEFE2"/>
    <a:srgbClr val="901F2A"/>
    <a:srgbClr val="F1F3E5"/>
    <a:srgbClr val="6E0F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深色样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178" autoAdjust="0"/>
    <p:restoredTop sz="75035" autoAdjust="0"/>
  </p:normalViewPr>
  <p:slideViewPr>
    <p:cSldViewPr showGuides="1">
      <p:cViewPr varScale="1">
        <p:scale>
          <a:sx n="122" d="100"/>
          <a:sy n="122" d="100"/>
        </p:scale>
        <p:origin x="544" y="200"/>
      </p:cViewPr>
      <p:guideLst>
        <p:guide orient="horz" pos="1605"/>
        <p:guide pos="2861"/>
      </p:guideLst>
    </p:cSldViewPr>
  </p:slideViewPr>
  <p:notesTextViewPr>
    <p:cViewPr>
      <p:scale>
        <a:sx n="1" d="1"/>
        <a:sy n="1" d="1"/>
      </p:scale>
      <p:origin x="0" y="0"/>
    </p:cViewPr>
  </p:notesTextViewPr>
  <p:sorterViewPr>
    <p:cViewPr>
      <p:scale>
        <a:sx n="80" d="100"/>
        <a:sy n="80" d="100"/>
      </p:scale>
      <p:origin x="0" y="0"/>
    </p:cViewPr>
  </p:sorterViewPr>
  <p:notesViewPr>
    <p:cSldViewPr>
      <p:cViewPr varScale="1">
        <p:scale>
          <a:sx n="51" d="100"/>
          <a:sy n="51" d="100"/>
        </p:scale>
        <p:origin x="2692" y="4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commentAuthors" Target="commentAuthor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handoutMaster" Target="handoutMasters/handoutMaster1.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tags" Target="tags/tag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image" Target="../media/image50.emf"/><Relationship Id="rId4" Type="http://schemas.openxmlformats.org/officeDocument/2006/relationships/image" Target="../media/image53.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image" Target="../media/image83.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emf"/><Relationship Id="rId1" Type="http://schemas.openxmlformats.org/officeDocument/2006/relationships/image" Target="../media/image86.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image" Target="../media/image89.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image" Target="../media/image91.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image" Target="../media/image9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96.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image" Target="../media/image54.emf"/><Relationship Id="rId4" Type="http://schemas.openxmlformats.org/officeDocument/2006/relationships/image" Target="../media/image5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image" Target="../media/image65.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image" Target="../media/image6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image" Target="../media/image7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819"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8820"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F2BC39-128E-4521-A6D2-911A8F8A326A}" type="datetimeFigureOut">
              <a:rPr lang="zh-CN" altLang="en-US" smtClean="0"/>
              <a:t>2024/10/13</a:t>
            </a:fld>
            <a:endParaRPr lang="zh-CN" altLang="en-US"/>
          </a:p>
        </p:txBody>
      </p:sp>
      <p:sp>
        <p:nvSpPr>
          <p:cNvPr id="1048821"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8822"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898C2F-7AE5-4F56-A789-27C04C8D51C8}"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813"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1048814"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449ACB1-6B0E-4211-A950-E3155135F0F3}" type="datetimeFigureOut">
              <a:rPr lang="zh-CN" altLang="en-US" smtClean="0"/>
              <a:t>2024/10/13</a:t>
            </a:fld>
            <a:endParaRPr lang="zh-CN" altLang="en-US"/>
          </a:p>
        </p:txBody>
      </p:sp>
      <p:sp>
        <p:nvSpPr>
          <p:cNvPr id="1048815"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8816"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817"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1048818"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03038D8-7CEE-471F-ADF0-B06B4F72782B}"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9" name="Rectangle 2"/>
          <p:cNvSpPr>
            <a:spLocks noGrp="1" noRot="1" noChangeAspect="1" noChangeArrowheads="1" noTextEdit="1"/>
          </p:cNvSpPr>
          <p:nvPr>
            <p:ph type="sldImg"/>
          </p:nvPr>
        </p:nvSpPr>
        <p:spPr>
          <a:xfrm>
            <a:off x="127000" y="752475"/>
            <a:ext cx="6604000" cy="3716338"/>
          </a:xfrm>
        </p:spPr>
      </p:sp>
      <p:sp>
        <p:nvSpPr>
          <p:cNvPr id="1048640" name="Rectangle 3"/>
          <p:cNvSpPr>
            <a:spLocks noGrp="1" noChangeArrowheads="1"/>
          </p:cNvSpPr>
          <p:nvPr>
            <p:ph type="body" idx="1"/>
          </p:nvPr>
        </p:nvSpPr>
        <p:spPr>
          <a:noFill/>
          <a:ln w="9525"/>
        </p:spPr>
        <p:txBody>
          <a:bodyPr/>
          <a:lstStyle/>
          <a:p>
            <a:endParaRPr lang="zh-CN" altLang="zh-CN" dirty="0"/>
          </a:p>
        </p:txBody>
      </p:sp>
      <p:sp>
        <p:nvSpPr>
          <p:cNvPr id="2" name="灯片编号占位符 1">
            <a:extLst>
              <a:ext uri="{FF2B5EF4-FFF2-40B4-BE49-F238E27FC236}">
                <a16:creationId xmlns:a16="http://schemas.microsoft.com/office/drawing/2014/main" id="{CCC6A98D-1D84-904C-7154-6BF197D6269C}"/>
              </a:ext>
            </a:extLst>
          </p:cNvPr>
          <p:cNvSpPr>
            <a:spLocks noGrp="1"/>
          </p:cNvSpPr>
          <p:nvPr>
            <p:ph type="sldNum" sz="quarter" idx="5"/>
          </p:nvPr>
        </p:nvSpPr>
        <p:spPr/>
        <p:txBody>
          <a:bodyPr/>
          <a:lstStyle/>
          <a:p>
            <a:fld id="{E03038D8-7CEE-471F-ADF0-B06B4F72782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381000" y="685800"/>
            <a:ext cx="6096000" cy="3429000"/>
          </a:xfrm>
          <a:ln>
            <a:solidFill>
              <a:srgbClr val="000000">
                <a:alpha val="100000"/>
              </a:srgbClr>
            </a:solidFill>
            <a:miter lim="800000"/>
          </a:ln>
        </p:spPr>
      </p:sp>
      <p:sp>
        <p:nvSpPr>
          <p:cNvPr id="1048618" name="备注占位符 2"/>
          <p:cNvSpPr>
            <a:spLocks noGrp="1"/>
          </p:cNvSpPr>
          <p:nvPr>
            <p:ph type="body"/>
          </p:nvPr>
        </p:nvSpPr>
        <p:spPr>
          <a:noFill/>
          <a:ln>
            <a:noFill/>
          </a:ln>
        </p:spPr>
        <p:txBody>
          <a:bodyPr wrap="square" lIns="91440" tIns="45720" rIns="91440" bIns="45720" anchor="t"/>
          <a:lstStyle/>
          <a:p>
            <a:pPr algn="l"/>
            <a:endParaRPr lang="zh-CN" altLang="en-US" dirty="0"/>
          </a:p>
        </p:txBody>
      </p:sp>
      <p:sp>
        <p:nvSpPr>
          <p:cNvPr id="1048619"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fld id="{9A0DB2DC-4C9A-4742-B13C-FB6460FD3503}" type="slidenum">
              <a:rPr lang="zh-CN" altLang="zh-CN" dirty="0">
                <a:solidFill>
                  <a:srgbClr val="000000"/>
                </a:solidFill>
              </a:rPr>
              <a:t>10</a:t>
            </a:fld>
            <a:endParaRPr lang="zh-CN" altLang="zh-CN" dirty="0">
              <a:solidFill>
                <a:srgbClr val="000000"/>
              </a:solidFill>
            </a:endParaRPr>
          </a:p>
        </p:txBody>
      </p:sp>
    </p:spTree>
    <p:extLst>
      <p:ext uri="{BB962C8B-B14F-4D97-AF65-F5344CB8AC3E}">
        <p14:creationId xmlns:p14="http://schemas.microsoft.com/office/powerpoint/2010/main" val="3031446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381000" y="685800"/>
            <a:ext cx="6096000" cy="3429000"/>
          </a:xfrm>
          <a:ln>
            <a:solidFill>
              <a:srgbClr val="000000">
                <a:alpha val="100000"/>
              </a:srgbClr>
            </a:solidFill>
            <a:miter lim="800000"/>
          </a:ln>
        </p:spPr>
      </p:sp>
      <p:sp>
        <p:nvSpPr>
          <p:cNvPr id="1048618" name="备注占位符 2"/>
          <p:cNvSpPr>
            <a:spLocks noGrp="1"/>
          </p:cNvSpPr>
          <p:nvPr>
            <p:ph type="body"/>
          </p:nvPr>
        </p:nvSpPr>
        <p:spPr>
          <a:noFill/>
          <a:ln>
            <a:noFill/>
          </a:ln>
        </p:spPr>
        <p:txBody>
          <a:bodyPr wrap="square" lIns="91440" tIns="45720" rIns="91440" bIns="45720" anchor="t"/>
          <a:lstStyle/>
          <a:p>
            <a:pPr algn="l"/>
            <a:endParaRPr lang="zh-CN" altLang="en-US" dirty="0"/>
          </a:p>
        </p:txBody>
      </p:sp>
      <p:sp>
        <p:nvSpPr>
          <p:cNvPr id="1048619"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fld id="{9A0DB2DC-4C9A-4742-B13C-FB6460FD3503}" type="slidenum">
              <a:rPr lang="zh-CN" altLang="zh-CN" dirty="0">
                <a:solidFill>
                  <a:srgbClr val="000000"/>
                </a:solidFill>
              </a:rPr>
              <a:t>11</a:t>
            </a:fld>
            <a:endParaRPr lang="zh-CN" altLang="zh-CN" dirty="0">
              <a:solidFill>
                <a:srgbClr val="000000"/>
              </a:solidFill>
            </a:endParaRPr>
          </a:p>
        </p:txBody>
      </p:sp>
    </p:spTree>
    <p:extLst>
      <p:ext uri="{BB962C8B-B14F-4D97-AF65-F5344CB8AC3E}">
        <p14:creationId xmlns:p14="http://schemas.microsoft.com/office/powerpoint/2010/main" val="37928986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381000" y="685800"/>
            <a:ext cx="6096000" cy="3429000"/>
          </a:xfrm>
          <a:ln>
            <a:solidFill>
              <a:srgbClr val="000000">
                <a:alpha val="100000"/>
              </a:srgbClr>
            </a:solidFill>
            <a:miter lim="800000"/>
          </a:ln>
        </p:spPr>
      </p:sp>
      <p:sp>
        <p:nvSpPr>
          <p:cNvPr id="1048618" name="备注占位符 2"/>
          <p:cNvSpPr>
            <a:spLocks noGrp="1"/>
          </p:cNvSpPr>
          <p:nvPr>
            <p:ph type="body"/>
          </p:nvPr>
        </p:nvSpPr>
        <p:spPr>
          <a:noFill/>
          <a:ln>
            <a:noFill/>
          </a:ln>
        </p:spPr>
        <p:txBody>
          <a:bodyPr wrap="square" lIns="91440" tIns="45720" rIns="91440" bIns="45720" anchor="t"/>
          <a:lstStyle/>
          <a:p>
            <a:pPr algn="l"/>
            <a:endParaRPr lang="zh-CN" altLang="en-US" dirty="0"/>
          </a:p>
        </p:txBody>
      </p:sp>
      <p:sp>
        <p:nvSpPr>
          <p:cNvPr id="1048619"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fld id="{9A0DB2DC-4C9A-4742-B13C-FB6460FD3503}" type="slidenum">
              <a:rPr lang="zh-CN" altLang="zh-CN" dirty="0">
                <a:solidFill>
                  <a:srgbClr val="000000"/>
                </a:solidFill>
              </a:rPr>
              <a:t>12</a:t>
            </a:fld>
            <a:endParaRPr lang="zh-CN" altLang="zh-CN" dirty="0">
              <a:solidFill>
                <a:srgbClr val="000000"/>
              </a:solidFill>
            </a:endParaRPr>
          </a:p>
        </p:txBody>
      </p:sp>
    </p:spTree>
    <p:extLst>
      <p:ext uri="{BB962C8B-B14F-4D97-AF65-F5344CB8AC3E}">
        <p14:creationId xmlns:p14="http://schemas.microsoft.com/office/powerpoint/2010/main" val="21057993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381000" y="685800"/>
            <a:ext cx="6096000" cy="3429000"/>
          </a:xfrm>
          <a:ln>
            <a:solidFill>
              <a:srgbClr val="000000">
                <a:alpha val="100000"/>
              </a:srgbClr>
            </a:solidFill>
            <a:miter lim="800000"/>
          </a:ln>
        </p:spPr>
      </p:sp>
      <p:sp>
        <p:nvSpPr>
          <p:cNvPr id="1048618" name="备注占位符 2"/>
          <p:cNvSpPr>
            <a:spLocks noGrp="1"/>
          </p:cNvSpPr>
          <p:nvPr>
            <p:ph type="body"/>
          </p:nvPr>
        </p:nvSpPr>
        <p:spPr>
          <a:noFill/>
          <a:ln>
            <a:noFill/>
          </a:ln>
        </p:spPr>
        <p:txBody>
          <a:bodyPr wrap="square" lIns="91440" tIns="45720" rIns="91440" bIns="45720" anchor="t"/>
          <a:lstStyle/>
          <a:p>
            <a:pPr algn="l"/>
            <a:endParaRPr lang="zh-CN" altLang="en-US" dirty="0"/>
          </a:p>
        </p:txBody>
      </p:sp>
      <p:sp>
        <p:nvSpPr>
          <p:cNvPr id="1048619"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fld id="{9A0DB2DC-4C9A-4742-B13C-FB6460FD3503}" type="slidenum">
              <a:rPr lang="zh-CN" altLang="zh-CN" dirty="0">
                <a:solidFill>
                  <a:srgbClr val="000000"/>
                </a:solidFill>
              </a:rPr>
              <a:t>13</a:t>
            </a:fld>
            <a:endParaRPr lang="zh-CN" altLang="zh-CN" dirty="0">
              <a:solidFill>
                <a:srgbClr val="000000"/>
              </a:solidFill>
            </a:endParaRPr>
          </a:p>
        </p:txBody>
      </p:sp>
    </p:spTree>
    <p:extLst>
      <p:ext uri="{BB962C8B-B14F-4D97-AF65-F5344CB8AC3E}">
        <p14:creationId xmlns:p14="http://schemas.microsoft.com/office/powerpoint/2010/main" val="25708532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381000" y="685800"/>
            <a:ext cx="6096000" cy="3429000"/>
          </a:xfrm>
          <a:ln>
            <a:solidFill>
              <a:srgbClr val="000000">
                <a:alpha val="100000"/>
              </a:srgbClr>
            </a:solidFill>
            <a:miter lim="800000"/>
          </a:ln>
        </p:spPr>
      </p:sp>
      <p:sp>
        <p:nvSpPr>
          <p:cNvPr id="1048618" name="备注占位符 2"/>
          <p:cNvSpPr>
            <a:spLocks noGrp="1"/>
          </p:cNvSpPr>
          <p:nvPr>
            <p:ph type="body"/>
          </p:nvPr>
        </p:nvSpPr>
        <p:spPr>
          <a:noFill/>
          <a:ln>
            <a:noFill/>
          </a:ln>
        </p:spPr>
        <p:txBody>
          <a:bodyPr wrap="square" lIns="91440" tIns="45720" rIns="91440" bIns="45720" anchor="t"/>
          <a:lstStyle/>
          <a:p>
            <a:pPr algn="l"/>
            <a:endParaRPr lang="zh-CN" altLang="en-US" dirty="0"/>
          </a:p>
        </p:txBody>
      </p:sp>
      <p:sp>
        <p:nvSpPr>
          <p:cNvPr id="1048619"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fld id="{9A0DB2DC-4C9A-4742-B13C-FB6460FD3503}" type="slidenum">
              <a:rPr lang="zh-CN" altLang="zh-CN" dirty="0">
                <a:solidFill>
                  <a:srgbClr val="000000"/>
                </a:solidFill>
              </a:rPr>
              <a:t>14</a:t>
            </a:fld>
            <a:endParaRPr lang="zh-CN" altLang="zh-CN" dirty="0">
              <a:solidFill>
                <a:srgbClr val="000000"/>
              </a:solidFill>
            </a:endParaRPr>
          </a:p>
        </p:txBody>
      </p:sp>
    </p:spTree>
    <p:extLst>
      <p:ext uri="{BB962C8B-B14F-4D97-AF65-F5344CB8AC3E}">
        <p14:creationId xmlns:p14="http://schemas.microsoft.com/office/powerpoint/2010/main" val="38222959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381000" y="685800"/>
            <a:ext cx="6096000" cy="3429000"/>
          </a:xfrm>
          <a:ln>
            <a:solidFill>
              <a:srgbClr val="000000">
                <a:alpha val="100000"/>
              </a:srgbClr>
            </a:solidFill>
            <a:miter lim="800000"/>
          </a:ln>
        </p:spPr>
      </p:sp>
      <p:sp>
        <p:nvSpPr>
          <p:cNvPr id="1048618" name="备注占位符 2"/>
          <p:cNvSpPr>
            <a:spLocks noGrp="1"/>
          </p:cNvSpPr>
          <p:nvPr>
            <p:ph type="body"/>
          </p:nvPr>
        </p:nvSpPr>
        <p:spPr>
          <a:noFill/>
          <a:ln>
            <a:noFill/>
          </a:ln>
        </p:spPr>
        <p:txBody>
          <a:bodyPr wrap="square" lIns="91440" tIns="45720" rIns="91440" bIns="45720" anchor="t"/>
          <a:lstStyle/>
          <a:p>
            <a:pPr algn="l"/>
            <a:endParaRPr lang="zh-CN" altLang="en-US" dirty="0"/>
          </a:p>
        </p:txBody>
      </p:sp>
      <p:sp>
        <p:nvSpPr>
          <p:cNvPr id="1048619"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fld id="{9A0DB2DC-4C9A-4742-B13C-FB6460FD3503}" type="slidenum">
              <a:rPr lang="zh-CN" altLang="zh-CN" dirty="0">
                <a:solidFill>
                  <a:srgbClr val="000000"/>
                </a:solidFill>
              </a:rPr>
              <a:t>15</a:t>
            </a:fld>
            <a:endParaRPr lang="zh-CN" altLang="zh-CN" dirty="0">
              <a:solidFill>
                <a:srgbClr val="000000"/>
              </a:solidFill>
            </a:endParaRPr>
          </a:p>
        </p:txBody>
      </p:sp>
    </p:spTree>
    <p:extLst>
      <p:ext uri="{BB962C8B-B14F-4D97-AF65-F5344CB8AC3E}">
        <p14:creationId xmlns:p14="http://schemas.microsoft.com/office/powerpoint/2010/main" val="5120116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381000" y="685800"/>
            <a:ext cx="6096000" cy="3429000"/>
          </a:xfrm>
          <a:ln>
            <a:solidFill>
              <a:srgbClr val="000000">
                <a:alpha val="100000"/>
              </a:srgbClr>
            </a:solidFill>
            <a:miter lim="800000"/>
          </a:ln>
        </p:spPr>
      </p:sp>
      <p:sp>
        <p:nvSpPr>
          <p:cNvPr id="1048618" name="备注占位符 2"/>
          <p:cNvSpPr>
            <a:spLocks noGrp="1"/>
          </p:cNvSpPr>
          <p:nvPr>
            <p:ph type="body"/>
          </p:nvPr>
        </p:nvSpPr>
        <p:spPr>
          <a:noFill/>
          <a:ln>
            <a:noFill/>
          </a:ln>
        </p:spPr>
        <p:txBody>
          <a:bodyPr wrap="square" lIns="91440" tIns="45720" rIns="91440" bIns="45720" anchor="t"/>
          <a:lstStyle/>
          <a:p>
            <a:pPr algn="l"/>
            <a:endParaRPr lang="zh-CN" altLang="en-US" dirty="0"/>
          </a:p>
        </p:txBody>
      </p:sp>
      <p:sp>
        <p:nvSpPr>
          <p:cNvPr id="1048619"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fld id="{9A0DB2DC-4C9A-4742-B13C-FB6460FD3503}" type="slidenum">
              <a:rPr lang="zh-CN" altLang="zh-CN" dirty="0">
                <a:solidFill>
                  <a:srgbClr val="000000"/>
                </a:solidFill>
              </a:rPr>
              <a:t>16</a:t>
            </a:fld>
            <a:endParaRPr lang="zh-CN" altLang="zh-CN" dirty="0">
              <a:solidFill>
                <a:srgbClr val="000000"/>
              </a:solidFill>
            </a:endParaRPr>
          </a:p>
        </p:txBody>
      </p:sp>
    </p:spTree>
    <p:extLst>
      <p:ext uri="{BB962C8B-B14F-4D97-AF65-F5344CB8AC3E}">
        <p14:creationId xmlns:p14="http://schemas.microsoft.com/office/powerpoint/2010/main" val="3851398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381000" y="685800"/>
            <a:ext cx="6096000" cy="3429000"/>
          </a:xfrm>
          <a:ln>
            <a:solidFill>
              <a:srgbClr val="000000">
                <a:alpha val="100000"/>
              </a:srgbClr>
            </a:solidFill>
            <a:miter lim="800000"/>
          </a:ln>
        </p:spPr>
      </p:sp>
      <p:sp>
        <p:nvSpPr>
          <p:cNvPr id="1048618" name="备注占位符 2"/>
          <p:cNvSpPr>
            <a:spLocks noGrp="1"/>
          </p:cNvSpPr>
          <p:nvPr>
            <p:ph type="body"/>
          </p:nvPr>
        </p:nvSpPr>
        <p:spPr>
          <a:noFill/>
          <a:ln>
            <a:noFill/>
          </a:ln>
        </p:spPr>
        <p:txBody>
          <a:bodyPr wrap="square" lIns="91440" tIns="45720" rIns="91440" bIns="45720" anchor="t"/>
          <a:lstStyle/>
          <a:p>
            <a:pPr algn="l"/>
            <a:endParaRPr lang="zh-CN" altLang="en-US" dirty="0"/>
          </a:p>
        </p:txBody>
      </p:sp>
      <p:sp>
        <p:nvSpPr>
          <p:cNvPr id="1048619"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fld id="{9A0DB2DC-4C9A-4742-B13C-FB6460FD3503}" type="slidenum">
              <a:rPr lang="zh-CN" altLang="zh-CN" dirty="0">
                <a:solidFill>
                  <a:srgbClr val="000000"/>
                </a:solidFill>
              </a:rPr>
              <a:t>17</a:t>
            </a:fld>
            <a:endParaRPr lang="zh-CN" altLang="zh-CN" dirty="0">
              <a:solidFill>
                <a:srgbClr val="000000"/>
              </a:solidFill>
            </a:endParaRPr>
          </a:p>
        </p:txBody>
      </p:sp>
    </p:spTree>
    <p:extLst>
      <p:ext uri="{BB962C8B-B14F-4D97-AF65-F5344CB8AC3E}">
        <p14:creationId xmlns:p14="http://schemas.microsoft.com/office/powerpoint/2010/main" val="40077738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381000" y="685800"/>
            <a:ext cx="6096000" cy="3429000"/>
          </a:xfrm>
          <a:ln>
            <a:solidFill>
              <a:srgbClr val="000000">
                <a:alpha val="100000"/>
              </a:srgbClr>
            </a:solidFill>
            <a:miter lim="800000"/>
          </a:ln>
        </p:spPr>
      </p:sp>
      <p:sp>
        <p:nvSpPr>
          <p:cNvPr id="1048618" name="备注占位符 2"/>
          <p:cNvSpPr>
            <a:spLocks noGrp="1"/>
          </p:cNvSpPr>
          <p:nvPr>
            <p:ph type="body"/>
          </p:nvPr>
        </p:nvSpPr>
        <p:spPr>
          <a:noFill/>
          <a:ln>
            <a:noFill/>
          </a:ln>
        </p:spPr>
        <p:txBody>
          <a:bodyPr wrap="square" lIns="91440" tIns="45720" rIns="91440" bIns="45720" anchor="t"/>
          <a:lstStyle/>
          <a:p>
            <a:pPr algn="l"/>
            <a:endParaRPr lang="zh-CN" altLang="en-US" dirty="0"/>
          </a:p>
        </p:txBody>
      </p:sp>
      <p:sp>
        <p:nvSpPr>
          <p:cNvPr id="1048619"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fld id="{9A0DB2DC-4C9A-4742-B13C-FB6460FD3503}" type="slidenum">
              <a:rPr lang="zh-CN" altLang="zh-CN" dirty="0">
                <a:solidFill>
                  <a:srgbClr val="000000"/>
                </a:solidFill>
              </a:rPr>
              <a:t>18</a:t>
            </a:fld>
            <a:endParaRPr lang="zh-CN" altLang="zh-CN" dirty="0">
              <a:solidFill>
                <a:srgbClr val="000000"/>
              </a:solidFill>
            </a:endParaRPr>
          </a:p>
        </p:txBody>
      </p:sp>
    </p:spTree>
    <p:extLst>
      <p:ext uri="{BB962C8B-B14F-4D97-AF65-F5344CB8AC3E}">
        <p14:creationId xmlns:p14="http://schemas.microsoft.com/office/powerpoint/2010/main" val="1011636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381000" y="685800"/>
            <a:ext cx="6096000" cy="3429000"/>
          </a:xfrm>
          <a:ln>
            <a:solidFill>
              <a:srgbClr val="000000">
                <a:alpha val="100000"/>
              </a:srgbClr>
            </a:solidFill>
            <a:miter lim="800000"/>
          </a:ln>
        </p:spPr>
      </p:sp>
      <p:sp>
        <p:nvSpPr>
          <p:cNvPr id="1048618" name="备注占位符 2"/>
          <p:cNvSpPr>
            <a:spLocks noGrp="1"/>
          </p:cNvSpPr>
          <p:nvPr>
            <p:ph type="body"/>
          </p:nvPr>
        </p:nvSpPr>
        <p:spPr>
          <a:noFill/>
          <a:ln>
            <a:noFill/>
          </a:ln>
        </p:spPr>
        <p:txBody>
          <a:bodyPr wrap="square" lIns="91440" tIns="45720" rIns="91440" bIns="45720" anchor="t"/>
          <a:lstStyle/>
          <a:p>
            <a:pPr algn="l"/>
            <a:endParaRPr lang="zh-CN" altLang="en-US" dirty="0"/>
          </a:p>
        </p:txBody>
      </p:sp>
      <p:sp>
        <p:nvSpPr>
          <p:cNvPr id="1048619"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fld id="{9A0DB2DC-4C9A-4742-B13C-FB6460FD3503}" type="slidenum">
              <a:rPr lang="zh-CN" altLang="zh-CN" dirty="0">
                <a:solidFill>
                  <a:srgbClr val="000000"/>
                </a:solidFill>
              </a:rPr>
              <a:t>19</a:t>
            </a:fld>
            <a:endParaRPr lang="zh-CN" altLang="zh-CN" dirty="0">
              <a:solidFill>
                <a:srgbClr val="000000"/>
              </a:solidFill>
            </a:endParaRPr>
          </a:p>
        </p:txBody>
      </p:sp>
    </p:spTree>
    <p:extLst>
      <p:ext uri="{BB962C8B-B14F-4D97-AF65-F5344CB8AC3E}">
        <p14:creationId xmlns:p14="http://schemas.microsoft.com/office/powerpoint/2010/main" val="1367082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381000" y="685800"/>
            <a:ext cx="6096000" cy="3429000"/>
          </a:xfrm>
          <a:ln>
            <a:solidFill>
              <a:srgbClr val="000000">
                <a:alpha val="100000"/>
              </a:srgbClr>
            </a:solidFill>
            <a:miter lim="800000"/>
          </a:ln>
        </p:spPr>
      </p:sp>
      <p:sp>
        <p:nvSpPr>
          <p:cNvPr id="1048618" name="备注占位符 2"/>
          <p:cNvSpPr>
            <a:spLocks noGrp="1"/>
          </p:cNvSpPr>
          <p:nvPr>
            <p:ph type="body"/>
          </p:nvPr>
        </p:nvSpPr>
        <p:spPr>
          <a:noFill/>
          <a:ln>
            <a:noFill/>
          </a:ln>
        </p:spPr>
        <p:txBody>
          <a:bodyPr wrap="square" lIns="91440" tIns="45720" rIns="91440" bIns="45720" anchor="t"/>
          <a:lstStyle/>
          <a:p>
            <a:pPr algn="l"/>
            <a:endParaRPr lang="zh-CN" altLang="en-US" dirty="0"/>
          </a:p>
        </p:txBody>
      </p:sp>
      <p:sp>
        <p:nvSpPr>
          <p:cNvPr id="1048619"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fld id="{9A0DB2DC-4C9A-4742-B13C-FB6460FD3503}" type="slidenum">
              <a:rPr lang="zh-CN" altLang="zh-CN" dirty="0">
                <a:solidFill>
                  <a:srgbClr val="000000"/>
                </a:solidFill>
              </a:rPr>
              <a:t>2</a:t>
            </a:fld>
            <a:endParaRPr lang="zh-CN" altLang="zh-CN" dirty="0">
              <a:solidFill>
                <a:srgbClr val="000000"/>
              </a:solidFill>
            </a:endParaRPr>
          </a:p>
        </p:txBody>
      </p:sp>
    </p:spTree>
    <p:extLst>
      <p:ext uri="{BB962C8B-B14F-4D97-AF65-F5344CB8AC3E}">
        <p14:creationId xmlns:p14="http://schemas.microsoft.com/office/powerpoint/2010/main" val="7231188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381000" y="685800"/>
            <a:ext cx="6096000" cy="3429000"/>
          </a:xfrm>
          <a:ln>
            <a:solidFill>
              <a:srgbClr val="000000">
                <a:alpha val="100000"/>
              </a:srgbClr>
            </a:solidFill>
            <a:miter lim="800000"/>
          </a:ln>
        </p:spPr>
      </p:sp>
      <p:sp>
        <p:nvSpPr>
          <p:cNvPr id="1048618" name="备注占位符 2"/>
          <p:cNvSpPr>
            <a:spLocks noGrp="1"/>
          </p:cNvSpPr>
          <p:nvPr>
            <p:ph type="body"/>
          </p:nvPr>
        </p:nvSpPr>
        <p:spPr>
          <a:noFill/>
          <a:ln>
            <a:noFill/>
          </a:ln>
        </p:spPr>
        <p:txBody>
          <a:bodyPr wrap="square" lIns="91440" tIns="45720" rIns="91440" bIns="45720" anchor="t"/>
          <a:lstStyle/>
          <a:p>
            <a:pPr algn="l"/>
            <a:endParaRPr lang="zh-CN" altLang="en-US" dirty="0"/>
          </a:p>
        </p:txBody>
      </p:sp>
      <p:sp>
        <p:nvSpPr>
          <p:cNvPr id="1048619"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fld id="{9A0DB2DC-4C9A-4742-B13C-FB6460FD3503}" type="slidenum">
              <a:rPr lang="zh-CN" altLang="zh-CN" dirty="0">
                <a:solidFill>
                  <a:srgbClr val="000000"/>
                </a:solidFill>
              </a:rPr>
              <a:t>20</a:t>
            </a:fld>
            <a:endParaRPr lang="zh-CN" altLang="zh-CN" dirty="0">
              <a:solidFill>
                <a:srgbClr val="000000"/>
              </a:solidFill>
            </a:endParaRPr>
          </a:p>
        </p:txBody>
      </p:sp>
    </p:spTree>
    <p:extLst>
      <p:ext uri="{BB962C8B-B14F-4D97-AF65-F5344CB8AC3E}">
        <p14:creationId xmlns:p14="http://schemas.microsoft.com/office/powerpoint/2010/main" val="293176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381000" y="685800"/>
            <a:ext cx="6096000" cy="3429000"/>
          </a:xfrm>
          <a:ln>
            <a:solidFill>
              <a:srgbClr val="000000">
                <a:alpha val="100000"/>
              </a:srgbClr>
            </a:solidFill>
            <a:miter lim="800000"/>
          </a:ln>
        </p:spPr>
      </p:sp>
      <p:sp>
        <p:nvSpPr>
          <p:cNvPr id="1048618" name="备注占位符 2"/>
          <p:cNvSpPr>
            <a:spLocks noGrp="1"/>
          </p:cNvSpPr>
          <p:nvPr>
            <p:ph type="body"/>
          </p:nvPr>
        </p:nvSpPr>
        <p:spPr>
          <a:noFill/>
          <a:ln>
            <a:noFill/>
          </a:ln>
        </p:spPr>
        <p:txBody>
          <a:bodyPr wrap="square" lIns="91440" tIns="45720" rIns="91440" bIns="45720" anchor="t"/>
          <a:lstStyle/>
          <a:p>
            <a:pPr algn="l"/>
            <a:endParaRPr lang="zh-CN" altLang="en-US" dirty="0"/>
          </a:p>
        </p:txBody>
      </p:sp>
      <p:sp>
        <p:nvSpPr>
          <p:cNvPr id="1048619"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fld id="{9A0DB2DC-4C9A-4742-B13C-FB6460FD3503}" type="slidenum">
              <a:rPr lang="zh-CN" altLang="zh-CN" dirty="0">
                <a:solidFill>
                  <a:srgbClr val="000000"/>
                </a:solidFill>
              </a:rPr>
              <a:t>21</a:t>
            </a:fld>
            <a:endParaRPr lang="zh-CN" altLang="zh-CN" dirty="0">
              <a:solidFill>
                <a:srgbClr val="000000"/>
              </a:solidFill>
            </a:endParaRPr>
          </a:p>
        </p:txBody>
      </p:sp>
    </p:spTree>
    <p:extLst>
      <p:ext uri="{BB962C8B-B14F-4D97-AF65-F5344CB8AC3E}">
        <p14:creationId xmlns:p14="http://schemas.microsoft.com/office/powerpoint/2010/main" val="38066578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22</a:t>
            </a:fld>
            <a:endParaRPr lang="zh-CN" altLang="en-US"/>
          </a:p>
        </p:txBody>
      </p:sp>
    </p:spTree>
    <p:extLst>
      <p:ext uri="{BB962C8B-B14F-4D97-AF65-F5344CB8AC3E}">
        <p14:creationId xmlns:p14="http://schemas.microsoft.com/office/powerpoint/2010/main" val="3251844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23</a:t>
            </a:fld>
            <a:endParaRPr lang="zh-CN" altLang="en-US"/>
          </a:p>
        </p:txBody>
      </p:sp>
    </p:spTree>
    <p:extLst>
      <p:ext uri="{BB962C8B-B14F-4D97-AF65-F5344CB8AC3E}">
        <p14:creationId xmlns:p14="http://schemas.microsoft.com/office/powerpoint/2010/main" val="23455135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24</a:t>
            </a:fld>
            <a:endParaRPr lang="zh-CN" altLang="en-US"/>
          </a:p>
        </p:txBody>
      </p:sp>
    </p:spTree>
    <p:extLst>
      <p:ext uri="{BB962C8B-B14F-4D97-AF65-F5344CB8AC3E}">
        <p14:creationId xmlns:p14="http://schemas.microsoft.com/office/powerpoint/2010/main" val="18300271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25</a:t>
            </a:fld>
            <a:endParaRPr lang="zh-CN" altLang="en-US"/>
          </a:p>
        </p:txBody>
      </p:sp>
    </p:spTree>
    <p:extLst>
      <p:ext uri="{BB962C8B-B14F-4D97-AF65-F5344CB8AC3E}">
        <p14:creationId xmlns:p14="http://schemas.microsoft.com/office/powerpoint/2010/main" val="1785221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26</a:t>
            </a:fld>
            <a:endParaRPr lang="zh-CN" altLang="en-US"/>
          </a:p>
        </p:txBody>
      </p:sp>
    </p:spTree>
    <p:extLst>
      <p:ext uri="{BB962C8B-B14F-4D97-AF65-F5344CB8AC3E}">
        <p14:creationId xmlns:p14="http://schemas.microsoft.com/office/powerpoint/2010/main" val="33311984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27</a:t>
            </a:fld>
            <a:endParaRPr lang="zh-CN" altLang="en-US"/>
          </a:p>
        </p:txBody>
      </p:sp>
    </p:spTree>
    <p:extLst>
      <p:ext uri="{BB962C8B-B14F-4D97-AF65-F5344CB8AC3E}">
        <p14:creationId xmlns:p14="http://schemas.microsoft.com/office/powerpoint/2010/main" val="13230152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28</a:t>
            </a:fld>
            <a:endParaRPr lang="zh-CN" altLang="en-US"/>
          </a:p>
        </p:txBody>
      </p:sp>
    </p:spTree>
    <p:extLst>
      <p:ext uri="{BB962C8B-B14F-4D97-AF65-F5344CB8AC3E}">
        <p14:creationId xmlns:p14="http://schemas.microsoft.com/office/powerpoint/2010/main" val="13418134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29</a:t>
            </a:fld>
            <a:endParaRPr lang="zh-CN" altLang="en-US"/>
          </a:p>
        </p:txBody>
      </p:sp>
    </p:spTree>
    <p:extLst>
      <p:ext uri="{BB962C8B-B14F-4D97-AF65-F5344CB8AC3E}">
        <p14:creationId xmlns:p14="http://schemas.microsoft.com/office/powerpoint/2010/main" val="3968538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381000" y="685800"/>
            <a:ext cx="6096000" cy="3429000"/>
          </a:xfrm>
          <a:ln>
            <a:solidFill>
              <a:srgbClr val="000000">
                <a:alpha val="100000"/>
              </a:srgbClr>
            </a:solidFill>
            <a:miter lim="800000"/>
          </a:ln>
        </p:spPr>
      </p:sp>
      <p:sp>
        <p:nvSpPr>
          <p:cNvPr id="1048618" name="备注占位符 2"/>
          <p:cNvSpPr>
            <a:spLocks noGrp="1"/>
          </p:cNvSpPr>
          <p:nvPr>
            <p:ph type="body"/>
          </p:nvPr>
        </p:nvSpPr>
        <p:spPr>
          <a:noFill/>
          <a:ln>
            <a:noFill/>
          </a:ln>
        </p:spPr>
        <p:txBody>
          <a:bodyPr wrap="square" lIns="91440" tIns="45720" rIns="91440" bIns="45720" anchor="t"/>
          <a:lstStyle/>
          <a:p>
            <a:pPr algn="l"/>
            <a:endParaRPr lang="zh-CN" altLang="en-US" dirty="0"/>
          </a:p>
        </p:txBody>
      </p:sp>
      <p:sp>
        <p:nvSpPr>
          <p:cNvPr id="1048619"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fld id="{9A0DB2DC-4C9A-4742-B13C-FB6460FD3503}" type="slidenum">
              <a:rPr lang="zh-CN" altLang="zh-CN" dirty="0">
                <a:solidFill>
                  <a:srgbClr val="000000"/>
                </a:solidFill>
              </a:rPr>
              <a:t>3</a:t>
            </a:fld>
            <a:endParaRPr lang="zh-CN" altLang="zh-CN" dirty="0">
              <a:solidFill>
                <a:srgbClr val="000000"/>
              </a:solidFill>
            </a:endParaRPr>
          </a:p>
        </p:txBody>
      </p:sp>
    </p:spTree>
    <p:extLst>
      <p:ext uri="{BB962C8B-B14F-4D97-AF65-F5344CB8AC3E}">
        <p14:creationId xmlns:p14="http://schemas.microsoft.com/office/powerpoint/2010/main" val="39275510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30</a:t>
            </a:fld>
            <a:endParaRPr lang="zh-CN" altLang="en-US"/>
          </a:p>
        </p:txBody>
      </p:sp>
    </p:spTree>
    <p:extLst>
      <p:ext uri="{BB962C8B-B14F-4D97-AF65-F5344CB8AC3E}">
        <p14:creationId xmlns:p14="http://schemas.microsoft.com/office/powerpoint/2010/main" val="10356077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31</a:t>
            </a:fld>
            <a:endParaRPr lang="zh-CN" altLang="en-US"/>
          </a:p>
        </p:txBody>
      </p:sp>
    </p:spTree>
    <p:extLst>
      <p:ext uri="{BB962C8B-B14F-4D97-AF65-F5344CB8AC3E}">
        <p14:creationId xmlns:p14="http://schemas.microsoft.com/office/powerpoint/2010/main" val="36218802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32</a:t>
            </a:fld>
            <a:endParaRPr lang="zh-CN" altLang="en-US"/>
          </a:p>
        </p:txBody>
      </p:sp>
    </p:spTree>
    <p:extLst>
      <p:ext uri="{BB962C8B-B14F-4D97-AF65-F5344CB8AC3E}">
        <p14:creationId xmlns:p14="http://schemas.microsoft.com/office/powerpoint/2010/main" val="16318576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33</a:t>
            </a:fld>
            <a:endParaRPr lang="zh-CN" altLang="en-US"/>
          </a:p>
        </p:txBody>
      </p:sp>
    </p:spTree>
    <p:extLst>
      <p:ext uri="{BB962C8B-B14F-4D97-AF65-F5344CB8AC3E}">
        <p14:creationId xmlns:p14="http://schemas.microsoft.com/office/powerpoint/2010/main" val="4923539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34</a:t>
            </a:fld>
            <a:endParaRPr lang="zh-CN" altLang="en-US"/>
          </a:p>
        </p:txBody>
      </p:sp>
    </p:spTree>
    <p:extLst>
      <p:ext uri="{BB962C8B-B14F-4D97-AF65-F5344CB8AC3E}">
        <p14:creationId xmlns:p14="http://schemas.microsoft.com/office/powerpoint/2010/main" val="15516711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35</a:t>
            </a:fld>
            <a:endParaRPr lang="zh-CN" altLang="en-US"/>
          </a:p>
        </p:txBody>
      </p:sp>
    </p:spTree>
    <p:extLst>
      <p:ext uri="{BB962C8B-B14F-4D97-AF65-F5344CB8AC3E}">
        <p14:creationId xmlns:p14="http://schemas.microsoft.com/office/powerpoint/2010/main" val="30812204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36</a:t>
            </a:fld>
            <a:endParaRPr lang="zh-CN" altLang="en-US"/>
          </a:p>
        </p:txBody>
      </p:sp>
    </p:spTree>
    <p:extLst>
      <p:ext uri="{BB962C8B-B14F-4D97-AF65-F5344CB8AC3E}">
        <p14:creationId xmlns:p14="http://schemas.microsoft.com/office/powerpoint/2010/main" val="12674875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37</a:t>
            </a:fld>
            <a:endParaRPr lang="zh-CN" altLang="en-US"/>
          </a:p>
        </p:txBody>
      </p:sp>
    </p:spTree>
    <p:extLst>
      <p:ext uri="{BB962C8B-B14F-4D97-AF65-F5344CB8AC3E}">
        <p14:creationId xmlns:p14="http://schemas.microsoft.com/office/powerpoint/2010/main" val="40700367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38</a:t>
            </a:fld>
            <a:endParaRPr lang="zh-CN" altLang="en-US"/>
          </a:p>
        </p:txBody>
      </p:sp>
    </p:spTree>
    <p:extLst>
      <p:ext uri="{BB962C8B-B14F-4D97-AF65-F5344CB8AC3E}">
        <p14:creationId xmlns:p14="http://schemas.microsoft.com/office/powerpoint/2010/main" val="24856286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39</a:t>
            </a:fld>
            <a:endParaRPr lang="zh-CN" altLang="en-US"/>
          </a:p>
        </p:txBody>
      </p:sp>
    </p:spTree>
    <p:extLst>
      <p:ext uri="{BB962C8B-B14F-4D97-AF65-F5344CB8AC3E}">
        <p14:creationId xmlns:p14="http://schemas.microsoft.com/office/powerpoint/2010/main" val="1806283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381000" y="685800"/>
            <a:ext cx="6096000" cy="3429000"/>
          </a:xfrm>
          <a:ln>
            <a:solidFill>
              <a:srgbClr val="000000">
                <a:alpha val="100000"/>
              </a:srgbClr>
            </a:solidFill>
            <a:miter lim="800000"/>
          </a:ln>
        </p:spPr>
      </p:sp>
      <p:sp>
        <p:nvSpPr>
          <p:cNvPr id="1048618" name="备注占位符 2"/>
          <p:cNvSpPr>
            <a:spLocks noGrp="1"/>
          </p:cNvSpPr>
          <p:nvPr>
            <p:ph type="body"/>
          </p:nvPr>
        </p:nvSpPr>
        <p:spPr>
          <a:noFill/>
          <a:ln>
            <a:noFill/>
          </a:ln>
        </p:spPr>
        <p:txBody>
          <a:bodyPr wrap="square" lIns="91440" tIns="45720" rIns="91440" bIns="45720" anchor="t"/>
          <a:lstStyle/>
          <a:p>
            <a:pPr algn="l"/>
            <a:endParaRPr lang="zh-CN" altLang="en-US" dirty="0"/>
          </a:p>
        </p:txBody>
      </p:sp>
      <p:sp>
        <p:nvSpPr>
          <p:cNvPr id="1048619"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fld id="{9A0DB2DC-4C9A-4742-B13C-FB6460FD3503}" type="slidenum">
              <a:rPr lang="zh-CN" altLang="zh-CN" dirty="0">
                <a:solidFill>
                  <a:srgbClr val="000000"/>
                </a:solidFill>
              </a:rPr>
              <a:t>4</a:t>
            </a:fld>
            <a:endParaRPr lang="zh-CN" altLang="zh-CN" dirty="0">
              <a:solidFill>
                <a:srgbClr val="000000"/>
              </a:solidFill>
            </a:endParaRPr>
          </a:p>
        </p:txBody>
      </p:sp>
    </p:spTree>
    <p:extLst>
      <p:ext uri="{BB962C8B-B14F-4D97-AF65-F5344CB8AC3E}">
        <p14:creationId xmlns:p14="http://schemas.microsoft.com/office/powerpoint/2010/main" val="28998900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40</a:t>
            </a:fld>
            <a:endParaRPr lang="zh-CN" altLang="en-US"/>
          </a:p>
        </p:txBody>
      </p:sp>
    </p:spTree>
    <p:extLst>
      <p:ext uri="{BB962C8B-B14F-4D97-AF65-F5344CB8AC3E}">
        <p14:creationId xmlns:p14="http://schemas.microsoft.com/office/powerpoint/2010/main" val="19779862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41</a:t>
            </a:fld>
            <a:endParaRPr lang="zh-CN" altLang="en-US"/>
          </a:p>
        </p:txBody>
      </p:sp>
    </p:spTree>
    <p:extLst>
      <p:ext uri="{BB962C8B-B14F-4D97-AF65-F5344CB8AC3E}">
        <p14:creationId xmlns:p14="http://schemas.microsoft.com/office/powerpoint/2010/main" val="29053948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42</a:t>
            </a:fld>
            <a:endParaRPr lang="zh-CN" altLang="en-US"/>
          </a:p>
        </p:txBody>
      </p:sp>
    </p:spTree>
    <p:extLst>
      <p:ext uri="{BB962C8B-B14F-4D97-AF65-F5344CB8AC3E}">
        <p14:creationId xmlns:p14="http://schemas.microsoft.com/office/powerpoint/2010/main" val="1696593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43</a:t>
            </a:fld>
            <a:endParaRPr lang="zh-CN" altLang="en-US"/>
          </a:p>
        </p:txBody>
      </p:sp>
    </p:spTree>
    <p:extLst>
      <p:ext uri="{BB962C8B-B14F-4D97-AF65-F5344CB8AC3E}">
        <p14:creationId xmlns:p14="http://schemas.microsoft.com/office/powerpoint/2010/main" val="15462673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特征值大小可以看作   特征向量的权重，</a:t>
            </a:r>
          </a:p>
        </p:txBody>
      </p:sp>
      <p:sp>
        <p:nvSpPr>
          <p:cNvPr id="4" name="灯片编号占位符 3"/>
          <p:cNvSpPr>
            <a:spLocks noGrp="1"/>
          </p:cNvSpPr>
          <p:nvPr>
            <p:ph type="sldNum" sz="quarter" idx="5"/>
          </p:nvPr>
        </p:nvSpPr>
        <p:spPr/>
        <p:txBody>
          <a:bodyPr/>
          <a:lstStyle/>
          <a:p>
            <a:fld id="{E03038D8-7CEE-471F-ADF0-B06B4F72782B}" type="slidenum">
              <a:rPr lang="zh-CN" altLang="en-US" smtClean="0"/>
              <a:t>44</a:t>
            </a:fld>
            <a:endParaRPr lang="zh-CN" altLang="en-US"/>
          </a:p>
        </p:txBody>
      </p:sp>
    </p:spTree>
    <p:extLst>
      <p:ext uri="{BB962C8B-B14F-4D97-AF65-F5344CB8AC3E}">
        <p14:creationId xmlns:p14="http://schemas.microsoft.com/office/powerpoint/2010/main" val="38015650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45</a:t>
            </a:fld>
            <a:endParaRPr lang="zh-CN" altLang="en-US"/>
          </a:p>
        </p:txBody>
      </p:sp>
    </p:spTree>
    <p:extLst>
      <p:ext uri="{BB962C8B-B14F-4D97-AF65-F5344CB8AC3E}">
        <p14:creationId xmlns:p14="http://schemas.microsoft.com/office/powerpoint/2010/main" val="8398354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46</a:t>
            </a:fld>
            <a:endParaRPr lang="zh-CN" altLang="en-US"/>
          </a:p>
        </p:txBody>
      </p:sp>
    </p:spTree>
    <p:extLst>
      <p:ext uri="{BB962C8B-B14F-4D97-AF65-F5344CB8AC3E}">
        <p14:creationId xmlns:p14="http://schemas.microsoft.com/office/powerpoint/2010/main" val="33528655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47</a:t>
            </a:fld>
            <a:endParaRPr lang="zh-CN" altLang="en-US"/>
          </a:p>
        </p:txBody>
      </p:sp>
    </p:spTree>
    <p:extLst>
      <p:ext uri="{BB962C8B-B14F-4D97-AF65-F5344CB8AC3E}">
        <p14:creationId xmlns:p14="http://schemas.microsoft.com/office/powerpoint/2010/main" val="22793987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48</a:t>
            </a:fld>
            <a:endParaRPr lang="zh-CN" altLang="en-US"/>
          </a:p>
        </p:txBody>
      </p:sp>
    </p:spTree>
    <p:extLst>
      <p:ext uri="{BB962C8B-B14F-4D97-AF65-F5344CB8AC3E}">
        <p14:creationId xmlns:p14="http://schemas.microsoft.com/office/powerpoint/2010/main" val="39180787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49</a:t>
            </a:fld>
            <a:endParaRPr lang="zh-CN" altLang="en-US"/>
          </a:p>
        </p:txBody>
      </p:sp>
    </p:spTree>
    <p:extLst>
      <p:ext uri="{BB962C8B-B14F-4D97-AF65-F5344CB8AC3E}">
        <p14:creationId xmlns:p14="http://schemas.microsoft.com/office/powerpoint/2010/main" val="3154889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381000" y="685800"/>
            <a:ext cx="6096000" cy="3429000"/>
          </a:xfrm>
          <a:ln>
            <a:solidFill>
              <a:srgbClr val="000000">
                <a:alpha val="100000"/>
              </a:srgbClr>
            </a:solidFill>
            <a:miter lim="800000"/>
          </a:ln>
        </p:spPr>
      </p:sp>
      <p:sp>
        <p:nvSpPr>
          <p:cNvPr id="1048618" name="备注占位符 2"/>
          <p:cNvSpPr>
            <a:spLocks noGrp="1"/>
          </p:cNvSpPr>
          <p:nvPr>
            <p:ph type="body"/>
          </p:nvPr>
        </p:nvSpPr>
        <p:spPr>
          <a:noFill/>
          <a:ln>
            <a:noFill/>
          </a:ln>
        </p:spPr>
        <p:txBody>
          <a:bodyPr wrap="square" lIns="91440" tIns="45720" rIns="91440" bIns="45720" anchor="t"/>
          <a:lstStyle/>
          <a:p>
            <a:pPr algn="l"/>
            <a:endParaRPr lang="en-US" altLang="zh-CN" dirty="0"/>
          </a:p>
        </p:txBody>
      </p:sp>
      <p:sp>
        <p:nvSpPr>
          <p:cNvPr id="1048619"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fld id="{9A0DB2DC-4C9A-4742-B13C-FB6460FD3503}" type="slidenum">
              <a:rPr lang="zh-CN" altLang="zh-CN" dirty="0">
                <a:solidFill>
                  <a:srgbClr val="000000"/>
                </a:solidFill>
              </a:rPr>
              <a:t>5</a:t>
            </a:fld>
            <a:endParaRPr lang="zh-CN" altLang="zh-CN" dirty="0">
              <a:solidFill>
                <a:srgbClr val="000000"/>
              </a:solidFill>
            </a:endParaRPr>
          </a:p>
        </p:txBody>
      </p:sp>
    </p:spTree>
    <p:extLst>
      <p:ext uri="{BB962C8B-B14F-4D97-AF65-F5344CB8AC3E}">
        <p14:creationId xmlns:p14="http://schemas.microsoft.com/office/powerpoint/2010/main" val="28293326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50</a:t>
            </a:fld>
            <a:endParaRPr lang="zh-CN" altLang="en-US"/>
          </a:p>
        </p:txBody>
      </p:sp>
    </p:spTree>
    <p:extLst>
      <p:ext uri="{BB962C8B-B14F-4D97-AF65-F5344CB8AC3E}">
        <p14:creationId xmlns:p14="http://schemas.microsoft.com/office/powerpoint/2010/main" val="41259931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51</a:t>
            </a:fld>
            <a:endParaRPr lang="zh-CN" altLang="en-US"/>
          </a:p>
        </p:txBody>
      </p:sp>
    </p:spTree>
    <p:extLst>
      <p:ext uri="{BB962C8B-B14F-4D97-AF65-F5344CB8AC3E}">
        <p14:creationId xmlns:p14="http://schemas.microsoft.com/office/powerpoint/2010/main" val="38729963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52</a:t>
            </a:fld>
            <a:endParaRPr lang="zh-CN" altLang="en-US"/>
          </a:p>
        </p:txBody>
      </p:sp>
    </p:spTree>
    <p:extLst>
      <p:ext uri="{BB962C8B-B14F-4D97-AF65-F5344CB8AC3E}">
        <p14:creationId xmlns:p14="http://schemas.microsoft.com/office/powerpoint/2010/main" val="769066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53</a:t>
            </a:fld>
            <a:endParaRPr lang="zh-CN" altLang="en-US"/>
          </a:p>
        </p:txBody>
      </p:sp>
    </p:spTree>
    <p:extLst>
      <p:ext uri="{BB962C8B-B14F-4D97-AF65-F5344CB8AC3E}">
        <p14:creationId xmlns:p14="http://schemas.microsoft.com/office/powerpoint/2010/main" val="14489980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54</a:t>
            </a:fld>
            <a:endParaRPr lang="zh-CN" altLang="en-US"/>
          </a:p>
        </p:txBody>
      </p:sp>
    </p:spTree>
    <p:extLst>
      <p:ext uri="{BB962C8B-B14F-4D97-AF65-F5344CB8AC3E}">
        <p14:creationId xmlns:p14="http://schemas.microsoft.com/office/powerpoint/2010/main" val="13427697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55</a:t>
            </a:fld>
            <a:endParaRPr lang="zh-CN" altLang="en-US"/>
          </a:p>
        </p:txBody>
      </p:sp>
    </p:spTree>
    <p:extLst>
      <p:ext uri="{BB962C8B-B14F-4D97-AF65-F5344CB8AC3E}">
        <p14:creationId xmlns:p14="http://schemas.microsoft.com/office/powerpoint/2010/main" val="20048661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56</a:t>
            </a:fld>
            <a:endParaRPr lang="zh-CN" altLang="en-US"/>
          </a:p>
        </p:txBody>
      </p:sp>
    </p:spTree>
    <p:extLst>
      <p:ext uri="{BB962C8B-B14F-4D97-AF65-F5344CB8AC3E}">
        <p14:creationId xmlns:p14="http://schemas.microsoft.com/office/powerpoint/2010/main" val="6677894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57</a:t>
            </a:fld>
            <a:endParaRPr lang="zh-CN" altLang="en-US"/>
          </a:p>
        </p:txBody>
      </p:sp>
    </p:spTree>
    <p:extLst>
      <p:ext uri="{BB962C8B-B14F-4D97-AF65-F5344CB8AC3E}">
        <p14:creationId xmlns:p14="http://schemas.microsoft.com/office/powerpoint/2010/main" val="31906461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58</a:t>
            </a:fld>
            <a:endParaRPr lang="zh-CN" altLang="en-US"/>
          </a:p>
        </p:txBody>
      </p:sp>
    </p:spTree>
    <p:extLst>
      <p:ext uri="{BB962C8B-B14F-4D97-AF65-F5344CB8AC3E}">
        <p14:creationId xmlns:p14="http://schemas.microsoft.com/office/powerpoint/2010/main" val="16033993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59</a:t>
            </a:fld>
            <a:endParaRPr lang="zh-CN" altLang="en-US"/>
          </a:p>
        </p:txBody>
      </p:sp>
    </p:spTree>
    <p:extLst>
      <p:ext uri="{BB962C8B-B14F-4D97-AF65-F5344CB8AC3E}">
        <p14:creationId xmlns:p14="http://schemas.microsoft.com/office/powerpoint/2010/main" val="1163877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381000" y="685800"/>
            <a:ext cx="6096000" cy="3429000"/>
          </a:xfrm>
          <a:ln>
            <a:solidFill>
              <a:srgbClr val="000000">
                <a:alpha val="100000"/>
              </a:srgbClr>
            </a:solidFill>
            <a:miter lim="800000"/>
          </a:ln>
        </p:spPr>
      </p:sp>
      <p:sp>
        <p:nvSpPr>
          <p:cNvPr id="1048618" name="备注占位符 2"/>
          <p:cNvSpPr>
            <a:spLocks noGrp="1"/>
          </p:cNvSpPr>
          <p:nvPr>
            <p:ph type="body"/>
          </p:nvPr>
        </p:nvSpPr>
        <p:spPr>
          <a:noFill/>
          <a:ln>
            <a:noFill/>
          </a:ln>
        </p:spPr>
        <p:txBody>
          <a:bodyPr wrap="square" lIns="91440" tIns="45720" rIns="91440" bIns="45720" anchor="t"/>
          <a:lstStyle/>
          <a:p>
            <a:endParaRPr lang="zh-CN" altLang="en-US" dirty="0"/>
          </a:p>
        </p:txBody>
      </p:sp>
      <p:sp>
        <p:nvSpPr>
          <p:cNvPr id="1048619"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fld id="{9A0DB2DC-4C9A-4742-B13C-FB6460FD3503}" type="slidenum">
              <a:rPr lang="zh-CN" altLang="zh-CN" dirty="0">
                <a:solidFill>
                  <a:srgbClr val="000000"/>
                </a:solidFill>
              </a:rPr>
              <a:t>6</a:t>
            </a:fld>
            <a:endParaRPr lang="zh-CN" altLang="zh-CN" dirty="0">
              <a:solidFill>
                <a:srgbClr val="000000"/>
              </a:solidFill>
            </a:endParaRPr>
          </a:p>
        </p:txBody>
      </p:sp>
    </p:spTree>
    <p:extLst>
      <p:ext uri="{BB962C8B-B14F-4D97-AF65-F5344CB8AC3E}">
        <p14:creationId xmlns:p14="http://schemas.microsoft.com/office/powerpoint/2010/main" val="8964258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60</a:t>
            </a:fld>
            <a:endParaRPr lang="zh-CN" altLang="en-US"/>
          </a:p>
        </p:txBody>
      </p:sp>
    </p:spTree>
    <p:extLst>
      <p:ext uri="{BB962C8B-B14F-4D97-AF65-F5344CB8AC3E}">
        <p14:creationId xmlns:p14="http://schemas.microsoft.com/office/powerpoint/2010/main" val="6807264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61</a:t>
            </a:fld>
            <a:endParaRPr lang="zh-CN" altLang="en-US"/>
          </a:p>
        </p:txBody>
      </p:sp>
    </p:spTree>
    <p:extLst>
      <p:ext uri="{BB962C8B-B14F-4D97-AF65-F5344CB8AC3E}">
        <p14:creationId xmlns:p14="http://schemas.microsoft.com/office/powerpoint/2010/main" val="11428877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62</a:t>
            </a:fld>
            <a:endParaRPr lang="zh-CN" altLang="en-US"/>
          </a:p>
        </p:txBody>
      </p:sp>
    </p:spTree>
    <p:extLst>
      <p:ext uri="{BB962C8B-B14F-4D97-AF65-F5344CB8AC3E}">
        <p14:creationId xmlns:p14="http://schemas.microsoft.com/office/powerpoint/2010/main" val="14632367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63</a:t>
            </a:fld>
            <a:endParaRPr lang="zh-CN" altLang="en-US"/>
          </a:p>
        </p:txBody>
      </p:sp>
    </p:spTree>
    <p:extLst>
      <p:ext uri="{BB962C8B-B14F-4D97-AF65-F5344CB8AC3E}">
        <p14:creationId xmlns:p14="http://schemas.microsoft.com/office/powerpoint/2010/main" val="4195624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3038D8-7CEE-471F-ADF0-B06B4F72782B}" type="slidenum">
              <a:rPr lang="zh-CN" altLang="en-US" smtClean="0"/>
              <a:t>64</a:t>
            </a:fld>
            <a:endParaRPr lang="zh-CN" altLang="en-US"/>
          </a:p>
        </p:txBody>
      </p:sp>
    </p:spTree>
    <p:extLst>
      <p:ext uri="{BB962C8B-B14F-4D97-AF65-F5344CB8AC3E}">
        <p14:creationId xmlns:p14="http://schemas.microsoft.com/office/powerpoint/2010/main" val="2965671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381000" y="685800"/>
            <a:ext cx="6096000" cy="3429000"/>
          </a:xfrm>
          <a:ln>
            <a:solidFill>
              <a:srgbClr val="000000">
                <a:alpha val="100000"/>
              </a:srgbClr>
            </a:solidFill>
            <a:miter lim="800000"/>
          </a:ln>
        </p:spPr>
      </p:sp>
      <p:sp>
        <p:nvSpPr>
          <p:cNvPr id="1048618" name="备注占位符 2"/>
          <p:cNvSpPr>
            <a:spLocks noGrp="1"/>
          </p:cNvSpPr>
          <p:nvPr>
            <p:ph type="body"/>
          </p:nvPr>
        </p:nvSpPr>
        <p:spPr>
          <a:noFill/>
          <a:ln>
            <a:noFill/>
          </a:ln>
        </p:spPr>
        <p:txBody>
          <a:bodyPr wrap="square" lIns="91440" tIns="45720" rIns="91440" bIns="45720" anchor="t"/>
          <a:lstStyle/>
          <a:p>
            <a:pPr algn="l"/>
            <a:endParaRPr lang="zh-CN" altLang="en-US" dirty="0"/>
          </a:p>
        </p:txBody>
      </p:sp>
      <p:sp>
        <p:nvSpPr>
          <p:cNvPr id="1048619"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fld id="{9A0DB2DC-4C9A-4742-B13C-FB6460FD3503}" type="slidenum">
              <a:rPr lang="zh-CN" altLang="zh-CN" dirty="0">
                <a:solidFill>
                  <a:srgbClr val="000000"/>
                </a:solidFill>
              </a:rPr>
              <a:t>7</a:t>
            </a:fld>
            <a:endParaRPr lang="zh-CN" altLang="zh-CN" dirty="0">
              <a:solidFill>
                <a:srgbClr val="000000"/>
              </a:solidFill>
            </a:endParaRPr>
          </a:p>
        </p:txBody>
      </p:sp>
    </p:spTree>
    <p:extLst>
      <p:ext uri="{BB962C8B-B14F-4D97-AF65-F5344CB8AC3E}">
        <p14:creationId xmlns:p14="http://schemas.microsoft.com/office/powerpoint/2010/main" val="2776004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381000" y="685800"/>
            <a:ext cx="6096000" cy="3429000"/>
          </a:xfrm>
          <a:ln>
            <a:solidFill>
              <a:srgbClr val="000000">
                <a:alpha val="100000"/>
              </a:srgbClr>
            </a:solidFill>
            <a:miter lim="800000"/>
          </a:ln>
        </p:spPr>
      </p:sp>
      <p:sp>
        <p:nvSpPr>
          <p:cNvPr id="1048618" name="备注占位符 2"/>
          <p:cNvSpPr>
            <a:spLocks noGrp="1"/>
          </p:cNvSpPr>
          <p:nvPr>
            <p:ph type="body"/>
          </p:nvPr>
        </p:nvSpPr>
        <p:spPr>
          <a:noFill/>
          <a:ln>
            <a:noFill/>
          </a:ln>
        </p:spPr>
        <p:txBody>
          <a:bodyPr wrap="square" lIns="91440" tIns="45720" rIns="91440" bIns="45720" anchor="t"/>
          <a:lstStyle/>
          <a:p>
            <a:pPr algn="l"/>
            <a:endParaRPr lang="zh-CN" altLang="en-US" dirty="0"/>
          </a:p>
        </p:txBody>
      </p:sp>
      <p:sp>
        <p:nvSpPr>
          <p:cNvPr id="1048619"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fld id="{9A0DB2DC-4C9A-4742-B13C-FB6460FD3503}" type="slidenum">
              <a:rPr lang="zh-CN" altLang="zh-CN" dirty="0">
                <a:solidFill>
                  <a:srgbClr val="000000"/>
                </a:solidFill>
              </a:rPr>
              <a:t>8</a:t>
            </a:fld>
            <a:endParaRPr lang="zh-CN" altLang="zh-CN" dirty="0">
              <a:solidFill>
                <a:srgbClr val="000000"/>
              </a:solidFill>
            </a:endParaRPr>
          </a:p>
        </p:txBody>
      </p:sp>
    </p:spTree>
    <p:extLst>
      <p:ext uri="{BB962C8B-B14F-4D97-AF65-F5344CB8AC3E}">
        <p14:creationId xmlns:p14="http://schemas.microsoft.com/office/powerpoint/2010/main" val="1356406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noTextEdit="1"/>
          </p:cNvSpPr>
          <p:nvPr>
            <p:ph type="sldImg"/>
          </p:nvPr>
        </p:nvSpPr>
        <p:spPr>
          <a:xfrm>
            <a:off x="381000" y="685800"/>
            <a:ext cx="6096000" cy="3429000"/>
          </a:xfrm>
          <a:ln>
            <a:solidFill>
              <a:srgbClr val="000000">
                <a:alpha val="100000"/>
              </a:srgbClr>
            </a:solidFill>
            <a:miter lim="800000"/>
          </a:ln>
        </p:spPr>
      </p:sp>
      <p:sp>
        <p:nvSpPr>
          <p:cNvPr id="1048618" name="备注占位符 2"/>
          <p:cNvSpPr>
            <a:spLocks noGrp="1"/>
          </p:cNvSpPr>
          <p:nvPr>
            <p:ph type="body"/>
          </p:nvPr>
        </p:nvSpPr>
        <p:spPr>
          <a:noFill/>
          <a:ln>
            <a:noFill/>
          </a:ln>
        </p:spPr>
        <p:txBody>
          <a:bodyPr wrap="square" lIns="91440" tIns="45720" rIns="91440" bIns="45720" anchor="t"/>
          <a:lstStyle/>
          <a:p>
            <a:pPr algn="l"/>
            <a:endParaRPr lang="zh-CN" altLang="en-US" dirty="0"/>
          </a:p>
        </p:txBody>
      </p:sp>
      <p:sp>
        <p:nvSpPr>
          <p:cNvPr id="1048619"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fld id="{9A0DB2DC-4C9A-4742-B13C-FB6460FD3503}" type="slidenum">
              <a:rPr lang="zh-CN" altLang="zh-CN" dirty="0">
                <a:solidFill>
                  <a:srgbClr val="000000"/>
                </a:solidFill>
              </a:rPr>
              <a:t>9</a:t>
            </a:fld>
            <a:endParaRPr lang="zh-CN" altLang="zh-CN" dirty="0">
              <a:solidFill>
                <a:srgbClr val="000000"/>
              </a:solidFill>
            </a:endParaRPr>
          </a:p>
        </p:txBody>
      </p:sp>
    </p:spTree>
    <p:extLst>
      <p:ext uri="{BB962C8B-B14F-4D97-AF65-F5344CB8AC3E}">
        <p14:creationId xmlns:p14="http://schemas.microsoft.com/office/powerpoint/2010/main" val="1513369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Master" Target="../slideMasters/slideMaster2.xml"/><Relationship Id="rId5" Type="http://schemas.openxmlformats.org/officeDocument/2006/relationships/tags" Target="../tags/tag6.xml"/><Relationship Id="rId4" Type="http://schemas.openxmlformats.org/officeDocument/2006/relationships/tags" Target="../tags/tag5.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3.xml"/><Relationship Id="rId5" Type="http://schemas.openxmlformats.org/officeDocument/2006/relationships/image" Target="../media/image9.jpeg"/><Relationship Id="rId4" Type="http://schemas.openxmlformats.org/officeDocument/2006/relationships/image" Target="../media/image8.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8631" name="标题 1"/>
          <p:cNvSpPr>
            <a:spLocks noGrp="1"/>
          </p:cNvSpPr>
          <p:nvPr>
            <p:ph type="ctrTitle"/>
          </p:nvPr>
        </p:nvSpPr>
        <p:spPr>
          <a:xfrm>
            <a:off x="685804" y="1597819"/>
            <a:ext cx="7772400" cy="1102519"/>
          </a:xfrm>
        </p:spPr>
        <p:txBody>
          <a:bodyPr/>
          <a:lstStyle/>
          <a:p>
            <a:r>
              <a:rPr lang="zh-CN" altLang="en-US"/>
              <a:t>单击此处编辑母版标题样式</a:t>
            </a:r>
          </a:p>
        </p:txBody>
      </p:sp>
      <p:sp>
        <p:nvSpPr>
          <p:cNvPr id="1048632" name="副标题 2"/>
          <p:cNvSpPr>
            <a:spLocks noGrp="1"/>
          </p:cNvSpPr>
          <p:nvPr>
            <p:ph type="subTitle" idx="1"/>
          </p:nvPr>
        </p:nvSpPr>
        <p:spPr>
          <a:xfrm>
            <a:off x="1371604"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1048633" name="日期占位符 3"/>
          <p:cNvSpPr>
            <a:spLocks noGrp="1"/>
          </p:cNvSpPr>
          <p:nvPr>
            <p:ph type="dt" sz="half" idx="10"/>
          </p:nvPr>
        </p:nvSpPr>
        <p:spPr/>
        <p:txBody>
          <a:bodyPr/>
          <a:lstStyle/>
          <a:p>
            <a:fld id="{C8772EF7-4B8F-D949-9E85-32B8EDF30677}" type="datetime1">
              <a:rPr lang="zh-CN" altLang="en-US" smtClean="0"/>
              <a:t>2024/10/13</a:t>
            </a:fld>
            <a:endParaRPr lang="zh-CN" altLang="en-US"/>
          </a:p>
        </p:txBody>
      </p:sp>
      <p:sp>
        <p:nvSpPr>
          <p:cNvPr id="1048634" name="页脚占位符 4"/>
          <p:cNvSpPr>
            <a:spLocks noGrp="1"/>
          </p:cNvSpPr>
          <p:nvPr>
            <p:ph type="ftr" sz="quarter" idx="11"/>
          </p:nvPr>
        </p:nvSpPr>
        <p:spPr/>
        <p:txBody>
          <a:bodyPr/>
          <a:lstStyle/>
          <a:p>
            <a:endParaRPr lang="zh-CN" altLang="en-US"/>
          </a:p>
        </p:txBody>
      </p:sp>
      <p:sp>
        <p:nvSpPr>
          <p:cNvPr id="1048635" name="灯片编号占位符 5"/>
          <p:cNvSpPr>
            <a:spLocks noGrp="1"/>
          </p:cNvSpPr>
          <p:nvPr>
            <p:ph type="sldNum" sz="quarter" idx="12"/>
          </p:nvPr>
        </p:nvSpPr>
        <p:spPr/>
        <p:txBody>
          <a:bodyPr/>
          <a:lstStyle>
            <a:lvl1pPr>
              <a:defRPr>
                <a:solidFill>
                  <a:schemeClr val="tx1"/>
                </a:solidFill>
                <a:latin typeface="Times New Roman" panose="02020603050405020304" pitchFamily="18" charset="0"/>
                <a:cs typeface="Times New Roman" panose="02020603050405020304" pitchFamily="18" charset="0"/>
              </a:defRPr>
            </a:lvl1pPr>
          </a:lstStyle>
          <a:p>
            <a:fld id="{09FCBBE2-63E4-4E90-8897-D61F1A357E4C}" type="slidenum">
              <a:rPr lang="zh-CN" altLang="en-US" smtClean="0"/>
              <a:pPr/>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8725" name="标题 1"/>
          <p:cNvSpPr>
            <a:spLocks noGrp="1"/>
          </p:cNvSpPr>
          <p:nvPr>
            <p:ph type="title"/>
          </p:nvPr>
        </p:nvSpPr>
        <p:spPr/>
        <p:txBody>
          <a:bodyPr/>
          <a:lstStyle/>
          <a:p>
            <a:r>
              <a:rPr lang="zh-CN" altLang="en-US"/>
              <a:t>单击此处编辑母版标题样式</a:t>
            </a:r>
          </a:p>
        </p:txBody>
      </p:sp>
      <p:sp>
        <p:nvSpPr>
          <p:cNvPr id="1048726"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27" name="日期占位符 3"/>
          <p:cNvSpPr>
            <a:spLocks noGrp="1"/>
          </p:cNvSpPr>
          <p:nvPr>
            <p:ph type="dt" sz="half" idx="10"/>
          </p:nvPr>
        </p:nvSpPr>
        <p:spPr/>
        <p:txBody>
          <a:bodyPr/>
          <a:lstStyle/>
          <a:p>
            <a:fld id="{20BD7DA0-C247-CF44-A6D3-C3AD2340489F}" type="datetime1">
              <a:rPr lang="zh-CN" altLang="en-US" smtClean="0"/>
              <a:t>2024/10/13</a:t>
            </a:fld>
            <a:endParaRPr lang="zh-CN" altLang="en-US"/>
          </a:p>
        </p:txBody>
      </p:sp>
      <p:sp>
        <p:nvSpPr>
          <p:cNvPr id="1048728" name="页脚占位符 4"/>
          <p:cNvSpPr>
            <a:spLocks noGrp="1"/>
          </p:cNvSpPr>
          <p:nvPr>
            <p:ph type="ftr" sz="quarter" idx="11"/>
          </p:nvPr>
        </p:nvSpPr>
        <p:spPr/>
        <p:txBody>
          <a:bodyPr/>
          <a:lstStyle/>
          <a:p>
            <a:endParaRPr lang="zh-CN" altLang="en-US"/>
          </a:p>
        </p:txBody>
      </p:sp>
      <p:sp>
        <p:nvSpPr>
          <p:cNvPr id="1048729" name="灯片编号占位符 5"/>
          <p:cNvSpPr>
            <a:spLocks noGrp="1"/>
          </p:cNvSpPr>
          <p:nvPr>
            <p:ph type="sldNum" sz="quarter" idx="12"/>
          </p:nvPr>
        </p:nvSpPr>
        <p:spPr/>
        <p:txBody>
          <a:bodyPr/>
          <a:lstStyle/>
          <a:p>
            <a:fld id="{09FCBBE2-63E4-4E90-8897-D61F1A357E4C}"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1048709" name="竖排标题 1"/>
          <p:cNvSpPr>
            <a:spLocks noGrp="1"/>
          </p:cNvSpPr>
          <p:nvPr>
            <p:ph type="title" orient="vert"/>
          </p:nvPr>
        </p:nvSpPr>
        <p:spPr>
          <a:xfrm>
            <a:off x="6629400" y="205979"/>
            <a:ext cx="2057400" cy="4388644"/>
          </a:xfrm>
        </p:spPr>
        <p:txBody>
          <a:bodyPr vert="eaVert"/>
          <a:lstStyle/>
          <a:p>
            <a:r>
              <a:rPr lang="zh-CN" altLang="en-US"/>
              <a:t>单击此处编辑母版标题样式</a:t>
            </a:r>
          </a:p>
        </p:txBody>
      </p:sp>
      <p:sp>
        <p:nvSpPr>
          <p:cNvPr id="1048710" name="竖排文字占位符 2"/>
          <p:cNvSpPr>
            <a:spLocks noGrp="1"/>
          </p:cNvSpPr>
          <p:nvPr>
            <p:ph type="body" orient="vert" idx="1"/>
          </p:nvPr>
        </p:nvSpPr>
        <p:spPr>
          <a:xfrm>
            <a:off x="457204" y="205979"/>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11" name="日期占位符 3"/>
          <p:cNvSpPr>
            <a:spLocks noGrp="1"/>
          </p:cNvSpPr>
          <p:nvPr>
            <p:ph type="dt" sz="half" idx="10"/>
          </p:nvPr>
        </p:nvSpPr>
        <p:spPr/>
        <p:txBody>
          <a:bodyPr/>
          <a:lstStyle/>
          <a:p>
            <a:fld id="{EBF804CB-4BEC-B94D-98FC-70D720F9BAFD}" type="datetime1">
              <a:rPr lang="zh-CN" altLang="en-US" smtClean="0"/>
              <a:t>2024/10/13</a:t>
            </a:fld>
            <a:endParaRPr lang="zh-CN" altLang="en-US"/>
          </a:p>
        </p:txBody>
      </p:sp>
      <p:sp>
        <p:nvSpPr>
          <p:cNvPr id="1048712" name="页脚占位符 4"/>
          <p:cNvSpPr>
            <a:spLocks noGrp="1"/>
          </p:cNvSpPr>
          <p:nvPr>
            <p:ph type="ftr" sz="quarter" idx="11"/>
          </p:nvPr>
        </p:nvSpPr>
        <p:spPr/>
        <p:txBody>
          <a:bodyPr/>
          <a:lstStyle/>
          <a:p>
            <a:endParaRPr lang="zh-CN" altLang="en-US"/>
          </a:p>
        </p:txBody>
      </p:sp>
      <p:sp>
        <p:nvSpPr>
          <p:cNvPr id="1048713" name="灯片编号占位符 5"/>
          <p:cNvSpPr>
            <a:spLocks noGrp="1"/>
          </p:cNvSpPr>
          <p:nvPr>
            <p:ph type="sldNum" sz="quarter" idx="12"/>
          </p:nvPr>
        </p:nvSpPr>
        <p:spPr/>
        <p:txBody>
          <a:bodyPr/>
          <a:lstStyle/>
          <a:p>
            <a:fld id="{09FCBBE2-63E4-4E90-8897-D61F1A357E4C}"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8758" name="标题 1"/>
          <p:cNvSpPr>
            <a:spLocks noGrp="1"/>
          </p:cNvSpPr>
          <p:nvPr>
            <p:ph type="title"/>
          </p:nvPr>
        </p:nvSpPr>
        <p:spPr/>
        <p:txBody>
          <a:bodyPr/>
          <a:lstStyle/>
          <a:p>
            <a:r>
              <a:rPr lang="zh-CN" altLang="en-US"/>
              <a:t>单击此处编辑母版标题样式</a:t>
            </a:r>
          </a:p>
        </p:txBody>
      </p:sp>
      <p:sp>
        <p:nvSpPr>
          <p:cNvPr id="1048759"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60" name="日期占位符 3"/>
          <p:cNvSpPr>
            <a:spLocks noGrp="1"/>
          </p:cNvSpPr>
          <p:nvPr>
            <p:ph type="dt" sz="half" idx="10"/>
          </p:nvPr>
        </p:nvSpPr>
        <p:spPr/>
        <p:txBody>
          <a:bodyPr/>
          <a:lstStyle/>
          <a:p>
            <a:fld id="{E95C6458-6531-C542-B4F8-05C98E657C67}" type="datetime1">
              <a:rPr lang="zh-CN" altLang="en-US" smtClean="0">
                <a:solidFill>
                  <a:prstClr val="black">
                    <a:tint val="75000"/>
                  </a:prstClr>
                </a:solidFill>
              </a:rPr>
              <a:t>2024/10/13</a:t>
            </a:fld>
            <a:endParaRPr lang="zh-CN" altLang="en-US">
              <a:solidFill>
                <a:prstClr val="black">
                  <a:tint val="75000"/>
                </a:prstClr>
              </a:solidFill>
            </a:endParaRPr>
          </a:p>
        </p:txBody>
      </p:sp>
      <p:sp>
        <p:nvSpPr>
          <p:cNvPr id="1048761"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1048762" name="灯片编号占位符 5"/>
          <p:cNvSpPr>
            <a:spLocks noGrp="1"/>
          </p:cNvSpPr>
          <p:nvPr>
            <p:ph type="sldNum" sz="quarter" idx="12"/>
          </p:nvPr>
        </p:nvSpPr>
        <p:spPr/>
        <p:txBody>
          <a:bodyPr/>
          <a:lstStyle/>
          <a:p>
            <a:fld id="{09FCBBE2-63E4-4E90-8897-D61F1A357E4C}" type="slidenum">
              <a:rPr lang="zh-CN" altLang="en-US" smtClean="0">
                <a:solidFill>
                  <a:prstClr val="black">
                    <a:tint val="75000"/>
                  </a:prstClr>
                </a:solidFill>
              </a:rPr>
              <a:t>‹#›</a:t>
            </a:fld>
            <a:endParaRPr lang="zh-CN" altLang="en-US">
              <a:solidFill>
                <a:prstClr val="black">
                  <a:tint val="75000"/>
                </a:prstClr>
              </a:solidFill>
            </a:endParaRPr>
          </a:p>
        </p:txBody>
      </p:sp>
      <p:sp>
        <p:nvSpPr>
          <p:cNvPr id="1048763" name="任意多边形: 形状 9"/>
          <p:cNvSpPr/>
          <p:nvPr userDrawn="1"/>
        </p:nvSpPr>
        <p:spPr>
          <a:xfrm>
            <a:off x="-1561715" y="5080642"/>
            <a:ext cx="9144000" cy="62865"/>
          </a:xfrm>
          <a:custGeom>
            <a:avLst/>
            <a:gdLst>
              <a:gd name="connsiteX0" fmla="*/ 0 w 12192000"/>
              <a:gd name="connsiteY0" fmla="*/ 0 h 133007"/>
              <a:gd name="connsiteX1" fmla="*/ 12058465 w 12192000"/>
              <a:gd name="connsiteY1" fmla="*/ 0 h 133007"/>
              <a:gd name="connsiteX2" fmla="*/ 12087604 w 12192000"/>
              <a:gd name="connsiteY2" fmla="*/ 67096 h 133007"/>
              <a:gd name="connsiteX3" fmla="*/ 12183872 w 12192000"/>
              <a:gd name="connsiteY3" fmla="*/ 129001 h 133007"/>
              <a:gd name="connsiteX4" fmla="*/ 12192000 w 12192000"/>
              <a:gd name="connsiteY4" fmla="*/ 127729 h 133007"/>
              <a:gd name="connsiteX5" fmla="*/ 12192000 w 12192000"/>
              <a:gd name="connsiteY5" fmla="*/ 133007 h 133007"/>
              <a:gd name="connsiteX6" fmla="*/ 0 w 12192000"/>
              <a:gd name="connsiteY6" fmla="*/ 133007 h 133007"/>
              <a:gd name="connsiteX0-1" fmla="*/ 0 w 12192000"/>
              <a:gd name="connsiteY0-2" fmla="*/ 0 h 133007"/>
              <a:gd name="connsiteX1-3" fmla="*/ 12058465 w 12192000"/>
              <a:gd name="connsiteY1-4" fmla="*/ 0 h 133007"/>
              <a:gd name="connsiteX2-5" fmla="*/ 12087604 w 12192000"/>
              <a:gd name="connsiteY2-6" fmla="*/ 67096 h 133007"/>
              <a:gd name="connsiteX3-7" fmla="*/ 12183872 w 12192000"/>
              <a:gd name="connsiteY3-8" fmla="*/ 129001 h 133007"/>
              <a:gd name="connsiteX4-9" fmla="*/ 12192000 w 12192000"/>
              <a:gd name="connsiteY4-10" fmla="*/ 127729 h 133007"/>
              <a:gd name="connsiteX5-11" fmla="*/ 11775440 w 12192000"/>
              <a:gd name="connsiteY5-12" fmla="*/ 126005 h 133007"/>
              <a:gd name="connsiteX6-13" fmla="*/ 0 w 12192000"/>
              <a:gd name="connsiteY6-14" fmla="*/ 133007 h 133007"/>
              <a:gd name="connsiteX7" fmla="*/ 0 w 12192000"/>
              <a:gd name="connsiteY7" fmla="*/ 0 h 13300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 y="connsiteY7"/>
              </a:cxn>
            </a:cxnLst>
            <a:rect l="l" t="t" r="r" b="b"/>
            <a:pathLst>
              <a:path w="12192000" h="133007">
                <a:moveTo>
                  <a:pt x="0" y="0"/>
                </a:moveTo>
                <a:lnTo>
                  <a:pt x="12058465" y="0"/>
                </a:lnTo>
                <a:lnTo>
                  <a:pt x="12087604" y="67096"/>
                </a:lnTo>
                <a:cubicBezTo>
                  <a:pt x="12112241" y="105344"/>
                  <a:pt x="12146277" y="129001"/>
                  <a:pt x="12183872" y="129001"/>
                </a:cubicBezTo>
                <a:lnTo>
                  <a:pt x="12192000" y="127729"/>
                </a:lnTo>
                <a:lnTo>
                  <a:pt x="11775440" y="126005"/>
                </a:lnTo>
                <a:lnTo>
                  <a:pt x="0" y="133007"/>
                </a:lnTo>
                <a:lnTo>
                  <a:pt x="0" y="0"/>
                </a:lnTo>
                <a:close/>
              </a:path>
            </a:pathLst>
          </a:custGeom>
          <a:solidFill>
            <a:srgbClr val="63065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6" tIns="45712" rIns="91426" bIns="45712" rtlCol="0" anchor="ctr">
            <a:noAutofit/>
          </a:bodyPr>
          <a:lstStyle/>
          <a:p>
            <a:pPr algn="ctr" defTabSz="914400"/>
            <a:endParaRPr lang="zh-CN" altLang="en-US" sz="1700" dirty="0">
              <a:solidFill>
                <a:prstClr val="white"/>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8764" name="标题 1"/>
          <p:cNvSpPr>
            <a:spLocks noGrp="1"/>
          </p:cNvSpPr>
          <p:nvPr>
            <p:ph type="ctrTitle"/>
          </p:nvPr>
        </p:nvSpPr>
        <p:spPr>
          <a:xfrm>
            <a:off x="685804" y="1597820"/>
            <a:ext cx="7772400" cy="1102519"/>
          </a:xfrm>
        </p:spPr>
        <p:txBody>
          <a:bodyPr/>
          <a:lstStyle/>
          <a:p>
            <a:r>
              <a:rPr lang="zh-CN" altLang="en-US"/>
              <a:t>单击此处编辑母版标题样式</a:t>
            </a:r>
          </a:p>
        </p:txBody>
      </p:sp>
      <p:sp>
        <p:nvSpPr>
          <p:cNvPr id="1048765" name="副标题 2"/>
          <p:cNvSpPr>
            <a:spLocks noGrp="1"/>
          </p:cNvSpPr>
          <p:nvPr>
            <p:ph type="subTitle" idx="1"/>
          </p:nvPr>
        </p:nvSpPr>
        <p:spPr>
          <a:xfrm>
            <a:off x="1371604"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1048766" name="日期占位符 3"/>
          <p:cNvSpPr>
            <a:spLocks noGrp="1"/>
          </p:cNvSpPr>
          <p:nvPr>
            <p:ph type="dt" sz="half" idx="10"/>
          </p:nvPr>
        </p:nvSpPr>
        <p:spPr/>
        <p:txBody>
          <a:bodyPr/>
          <a:lstStyle/>
          <a:p>
            <a:fld id="{09ADA66B-676E-CD4E-B081-91080642D49F}" type="datetime1">
              <a:rPr lang="zh-CN" altLang="en-US" smtClean="0">
                <a:solidFill>
                  <a:prstClr val="black">
                    <a:tint val="75000"/>
                  </a:prstClr>
                </a:solidFill>
              </a:rPr>
              <a:t>2024/10/13</a:t>
            </a:fld>
            <a:endParaRPr lang="zh-CN" altLang="en-US">
              <a:solidFill>
                <a:prstClr val="black">
                  <a:tint val="75000"/>
                </a:prstClr>
              </a:solidFill>
            </a:endParaRPr>
          </a:p>
        </p:txBody>
      </p:sp>
      <p:sp>
        <p:nvSpPr>
          <p:cNvPr id="1048767"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1048768" name="灯片编号占位符 5"/>
          <p:cNvSpPr>
            <a:spLocks noGrp="1"/>
          </p:cNvSpPr>
          <p:nvPr>
            <p:ph type="sldNum" sz="quarter" idx="12"/>
          </p:nvPr>
        </p:nvSpPr>
        <p:spPr/>
        <p:txBody>
          <a:bodyPr/>
          <a:lstStyle/>
          <a:p>
            <a:fld id="{09FCBBE2-63E4-4E90-8897-D61F1A357E4C}" type="slidenum">
              <a:rPr lang="zh-CN" altLang="en-US" smtClean="0">
                <a:solidFill>
                  <a:prstClr val="black">
                    <a:tint val="75000"/>
                  </a:prstClr>
                </a:solidFill>
              </a:rPr>
              <a:t>‹#›</a:t>
            </a:fld>
            <a:endParaRPr lang="zh-CN" altLang="en-US">
              <a:solidFill>
                <a:prstClr val="black">
                  <a:tint val="75000"/>
                </a:prstClr>
              </a:solidFill>
            </a:endParaRPr>
          </a:p>
        </p:txBody>
      </p:sp>
      <p:sp>
        <p:nvSpPr>
          <p:cNvPr id="1048769" name="任意多边形: 形状 9"/>
          <p:cNvSpPr/>
          <p:nvPr userDrawn="1"/>
        </p:nvSpPr>
        <p:spPr>
          <a:xfrm>
            <a:off x="-1561715" y="5080642"/>
            <a:ext cx="9144000" cy="62865"/>
          </a:xfrm>
          <a:custGeom>
            <a:avLst/>
            <a:gdLst>
              <a:gd name="connsiteX0" fmla="*/ 0 w 12192000"/>
              <a:gd name="connsiteY0" fmla="*/ 0 h 133007"/>
              <a:gd name="connsiteX1" fmla="*/ 12058465 w 12192000"/>
              <a:gd name="connsiteY1" fmla="*/ 0 h 133007"/>
              <a:gd name="connsiteX2" fmla="*/ 12087604 w 12192000"/>
              <a:gd name="connsiteY2" fmla="*/ 67096 h 133007"/>
              <a:gd name="connsiteX3" fmla="*/ 12183872 w 12192000"/>
              <a:gd name="connsiteY3" fmla="*/ 129001 h 133007"/>
              <a:gd name="connsiteX4" fmla="*/ 12192000 w 12192000"/>
              <a:gd name="connsiteY4" fmla="*/ 127729 h 133007"/>
              <a:gd name="connsiteX5" fmla="*/ 12192000 w 12192000"/>
              <a:gd name="connsiteY5" fmla="*/ 133007 h 133007"/>
              <a:gd name="connsiteX6" fmla="*/ 0 w 12192000"/>
              <a:gd name="connsiteY6" fmla="*/ 133007 h 133007"/>
              <a:gd name="connsiteX0-1" fmla="*/ 0 w 12192000"/>
              <a:gd name="connsiteY0-2" fmla="*/ 0 h 133007"/>
              <a:gd name="connsiteX1-3" fmla="*/ 12058465 w 12192000"/>
              <a:gd name="connsiteY1-4" fmla="*/ 0 h 133007"/>
              <a:gd name="connsiteX2-5" fmla="*/ 12087604 w 12192000"/>
              <a:gd name="connsiteY2-6" fmla="*/ 67096 h 133007"/>
              <a:gd name="connsiteX3-7" fmla="*/ 12183872 w 12192000"/>
              <a:gd name="connsiteY3-8" fmla="*/ 129001 h 133007"/>
              <a:gd name="connsiteX4-9" fmla="*/ 12192000 w 12192000"/>
              <a:gd name="connsiteY4-10" fmla="*/ 127729 h 133007"/>
              <a:gd name="connsiteX5-11" fmla="*/ 11775440 w 12192000"/>
              <a:gd name="connsiteY5-12" fmla="*/ 126005 h 133007"/>
              <a:gd name="connsiteX6-13" fmla="*/ 0 w 12192000"/>
              <a:gd name="connsiteY6-14" fmla="*/ 133007 h 133007"/>
              <a:gd name="connsiteX7" fmla="*/ 0 w 12192000"/>
              <a:gd name="connsiteY7" fmla="*/ 0 h 13300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 y="connsiteY7"/>
              </a:cxn>
            </a:cxnLst>
            <a:rect l="l" t="t" r="r" b="b"/>
            <a:pathLst>
              <a:path w="12192000" h="133007">
                <a:moveTo>
                  <a:pt x="0" y="0"/>
                </a:moveTo>
                <a:lnTo>
                  <a:pt x="12058465" y="0"/>
                </a:lnTo>
                <a:lnTo>
                  <a:pt x="12087604" y="67096"/>
                </a:lnTo>
                <a:cubicBezTo>
                  <a:pt x="12112241" y="105344"/>
                  <a:pt x="12146277" y="129001"/>
                  <a:pt x="12183872" y="129001"/>
                </a:cubicBezTo>
                <a:lnTo>
                  <a:pt x="12192000" y="127729"/>
                </a:lnTo>
                <a:lnTo>
                  <a:pt x="11775440" y="126005"/>
                </a:lnTo>
                <a:lnTo>
                  <a:pt x="0" y="133007"/>
                </a:lnTo>
                <a:lnTo>
                  <a:pt x="0" y="0"/>
                </a:lnTo>
                <a:close/>
              </a:path>
            </a:pathLst>
          </a:custGeom>
          <a:solidFill>
            <a:srgbClr val="63065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6" tIns="45712" rIns="91426" bIns="45712" rtlCol="0" anchor="ctr">
            <a:noAutofit/>
          </a:bodyPr>
          <a:lstStyle/>
          <a:p>
            <a:pPr algn="ctr" defTabSz="914400"/>
            <a:endParaRPr lang="zh-CN" altLang="en-US" sz="1700" dirty="0">
              <a:solidFill>
                <a:prstClr val="white"/>
              </a:solidFill>
            </a:endParaRPr>
          </a:p>
        </p:txBody>
      </p:sp>
      <p:pic>
        <p:nvPicPr>
          <p:cNvPr id="2097182" name="图片 8" descr="图片包含 剪贴画  已生成极高可信度的说明"/>
          <p:cNvPicPr>
            <a:picLocks noChangeAspect="1"/>
          </p:cNvPicPr>
          <p:nvPr userDrawn="1"/>
        </p:nvPicPr>
        <p:blipFill>
          <a:blip r:embed="rId2" cstate="print">
            <a:clrChange>
              <a:clrFrom>
                <a:srgbClr val="FFFFFF"/>
              </a:clrFrom>
              <a:clrTo>
                <a:srgbClr val="FFFFFF">
                  <a:alpha val="0"/>
                </a:srgbClr>
              </a:clrTo>
            </a:clrChange>
          </a:blip>
          <a:stretch>
            <a:fillRect/>
          </a:stretch>
        </p:blipFill>
        <p:spPr>
          <a:xfrm>
            <a:off x="7612380" y="4679162"/>
            <a:ext cx="1238492" cy="393855"/>
          </a:xfrm>
          <a:prstGeom prst="rect">
            <a:avLst/>
          </a:prstGeom>
        </p:spPr>
      </p:pic>
      <p:cxnSp>
        <p:nvCxnSpPr>
          <p:cNvPr id="3145735" name="直接连接符 10"/>
          <p:cNvCxnSpPr/>
          <p:nvPr/>
        </p:nvCxnSpPr>
        <p:spPr>
          <a:xfrm>
            <a:off x="1270033" y="-835836"/>
            <a:ext cx="7190906" cy="0"/>
          </a:xfrm>
          <a:prstGeom prst="line">
            <a:avLst/>
          </a:prstGeom>
          <a:ln w="28575">
            <a:solidFill>
              <a:srgbClr val="80008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8770" name="标题 1"/>
          <p:cNvSpPr>
            <a:spLocks noGrp="1"/>
          </p:cNvSpPr>
          <p:nvPr>
            <p:ph type="title"/>
          </p:nvPr>
        </p:nvSpPr>
        <p:spPr/>
        <p:txBody>
          <a:bodyPr/>
          <a:lstStyle>
            <a:lvl1pPr>
              <a:defRPr>
                <a:latin typeface="Heiti SC Medium" pitchFamily="2" charset="-128"/>
                <a:ea typeface="Heiti SC Medium" pitchFamily="2" charset="-128"/>
              </a:defRPr>
            </a:lvl1pPr>
          </a:lstStyle>
          <a:p>
            <a:r>
              <a:rPr lang="zh-CN" altLang="en-US" dirty="0"/>
              <a:t>单击此处编辑母版标题样式</a:t>
            </a:r>
          </a:p>
        </p:txBody>
      </p:sp>
      <p:sp>
        <p:nvSpPr>
          <p:cNvPr id="1048771" name="内容占位符 2"/>
          <p:cNvSpPr>
            <a:spLocks noGrp="1"/>
          </p:cNvSpPr>
          <p:nvPr>
            <p:ph idx="1"/>
          </p:nvPr>
        </p:nvSpPr>
        <p:spPr/>
        <p:txBody>
          <a:bodyPr/>
          <a:lstStyle>
            <a:lvl1pPr>
              <a:defRPr>
                <a:latin typeface="Heiti SC Medium" pitchFamily="2" charset="-128"/>
                <a:ea typeface="Heiti SC Medium" pitchFamily="2" charset="-128"/>
              </a:defRPr>
            </a:lvl1pPr>
            <a:lvl2pPr>
              <a:defRPr>
                <a:latin typeface="Heiti SC Medium" pitchFamily="2" charset="-128"/>
                <a:ea typeface="Heiti SC Medium" pitchFamily="2" charset="-128"/>
              </a:defRPr>
            </a:lvl2pPr>
            <a:lvl3pPr>
              <a:defRPr>
                <a:latin typeface="Heiti SC Medium" pitchFamily="2" charset="-128"/>
                <a:ea typeface="Heiti SC Medium" pitchFamily="2" charset="-128"/>
              </a:defRPr>
            </a:lvl3pPr>
            <a:lvl4pPr>
              <a:defRPr>
                <a:latin typeface="Heiti SC Medium" pitchFamily="2" charset="-128"/>
                <a:ea typeface="Heiti SC Medium" pitchFamily="2" charset="-128"/>
              </a:defRPr>
            </a:lvl4pPr>
            <a:lvl5pPr>
              <a:defRPr>
                <a:latin typeface="Heiti SC Medium" pitchFamily="2" charset="-128"/>
                <a:ea typeface="Heiti SC Medium" pitchFamily="2" charset="-128"/>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72" name="日期占位符 3"/>
          <p:cNvSpPr>
            <a:spLocks noGrp="1"/>
          </p:cNvSpPr>
          <p:nvPr>
            <p:ph type="dt" sz="half" idx="10"/>
          </p:nvPr>
        </p:nvSpPr>
        <p:spPr/>
        <p:txBody>
          <a:bodyPr/>
          <a:lstStyle/>
          <a:p>
            <a:fld id="{9F07BCDC-368C-B043-A278-5DB4B1E7C84C}" type="datetime1">
              <a:rPr lang="zh-CN" altLang="en-US" smtClean="0">
                <a:solidFill>
                  <a:prstClr val="black">
                    <a:tint val="75000"/>
                  </a:prstClr>
                </a:solidFill>
              </a:rPr>
              <a:t>2024/10/13</a:t>
            </a:fld>
            <a:endParaRPr lang="zh-CN" altLang="en-US">
              <a:solidFill>
                <a:prstClr val="black">
                  <a:tint val="75000"/>
                </a:prstClr>
              </a:solidFill>
            </a:endParaRPr>
          </a:p>
        </p:txBody>
      </p:sp>
      <p:sp>
        <p:nvSpPr>
          <p:cNvPr id="1048773"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1048774" name="灯片编号占位符 5"/>
          <p:cNvSpPr>
            <a:spLocks noGrp="1"/>
          </p:cNvSpPr>
          <p:nvPr>
            <p:ph type="sldNum" sz="quarter" idx="12"/>
          </p:nvPr>
        </p:nvSpPr>
        <p:spPr/>
        <p:txBody>
          <a:bodyPr/>
          <a:lstStyle/>
          <a:p>
            <a:fld id="{09FCBBE2-63E4-4E90-8897-D61F1A357E4C}" type="slidenum">
              <a:rPr lang="zh-CN" altLang="en-US" smtClean="0">
                <a:solidFill>
                  <a:prstClr val="black">
                    <a:tint val="75000"/>
                  </a:prstClr>
                </a:solidFill>
              </a:rPr>
              <a:t>‹#›</a:t>
            </a:fld>
            <a:endParaRPr lang="zh-CN" altLang="en-US">
              <a:solidFill>
                <a:prstClr val="black">
                  <a:tint val="75000"/>
                </a:prstClr>
              </a:solidFill>
            </a:endParaRPr>
          </a:p>
        </p:txBody>
      </p:sp>
      <p:sp>
        <p:nvSpPr>
          <p:cNvPr id="1048775" name="任意多边形: 形状 9"/>
          <p:cNvSpPr/>
          <p:nvPr userDrawn="1"/>
        </p:nvSpPr>
        <p:spPr>
          <a:xfrm>
            <a:off x="-1561715" y="5080642"/>
            <a:ext cx="9144000" cy="62865"/>
          </a:xfrm>
          <a:custGeom>
            <a:avLst/>
            <a:gdLst>
              <a:gd name="connsiteX0" fmla="*/ 0 w 12192000"/>
              <a:gd name="connsiteY0" fmla="*/ 0 h 133007"/>
              <a:gd name="connsiteX1" fmla="*/ 12058465 w 12192000"/>
              <a:gd name="connsiteY1" fmla="*/ 0 h 133007"/>
              <a:gd name="connsiteX2" fmla="*/ 12087604 w 12192000"/>
              <a:gd name="connsiteY2" fmla="*/ 67096 h 133007"/>
              <a:gd name="connsiteX3" fmla="*/ 12183872 w 12192000"/>
              <a:gd name="connsiteY3" fmla="*/ 129001 h 133007"/>
              <a:gd name="connsiteX4" fmla="*/ 12192000 w 12192000"/>
              <a:gd name="connsiteY4" fmla="*/ 127729 h 133007"/>
              <a:gd name="connsiteX5" fmla="*/ 12192000 w 12192000"/>
              <a:gd name="connsiteY5" fmla="*/ 133007 h 133007"/>
              <a:gd name="connsiteX6" fmla="*/ 0 w 12192000"/>
              <a:gd name="connsiteY6" fmla="*/ 133007 h 133007"/>
              <a:gd name="connsiteX0-1" fmla="*/ 0 w 12192000"/>
              <a:gd name="connsiteY0-2" fmla="*/ 0 h 133007"/>
              <a:gd name="connsiteX1-3" fmla="*/ 12058465 w 12192000"/>
              <a:gd name="connsiteY1-4" fmla="*/ 0 h 133007"/>
              <a:gd name="connsiteX2-5" fmla="*/ 12087604 w 12192000"/>
              <a:gd name="connsiteY2-6" fmla="*/ 67096 h 133007"/>
              <a:gd name="connsiteX3-7" fmla="*/ 12183872 w 12192000"/>
              <a:gd name="connsiteY3-8" fmla="*/ 129001 h 133007"/>
              <a:gd name="connsiteX4-9" fmla="*/ 12192000 w 12192000"/>
              <a:gd name="connsiteY4-10" fmla="*/ 127729 h 133007"/>
              <a:gd name="connsiteX5-11" fmla="*/ 11775440 w 12192000"/>
              <a:gd name="connsiteY5-12" fmla="*/ 126005 h 133007"/>
              <a:gd name="connsiteX6-13" fmla="*/ 0 w 12192000"/>
              <a:gd name="connsiteY6-14" fmla="*/ 133007 h 133007"/>
              <a:gd name="connsiteX7" fmla="*/ 0 w 12192000"/>
              <a:gd name="connsiteY7" fmla="*/ 0 h 13300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 y="connsiteY7"/>
              </a:cxn>
            </a:cxnLst>
            <a:rect l="l" t="t" r="r" b="b"/>
            <a:pathLst>
              <a:path w="12192000" h="133007">
                <a:moveTo>
                  <a:pt x="0" y="0"/>
                </a:moveTo>
                <a:lnTo>
                  <a:pt x="12058465" y="0"/>
                </a:lnTo>
                <a:lnTo>
                  <a:pt x="12087604" y="67096"/>
                </a:lnTo>
                <a:cubicBezTo>
                  <a:pt x="12112241" y="105344"/>
                  <a:pt x="12146277" y="129001"/>
                  <a:pt x="12183872" y="129001"/>
                </a:cubicBezTo>
                <a:lnTo>
                  <a:pt x="12192000" y="127729"/>
                </a:lnTo>
                <a:lnTo>
                  <a:pt x="11775440" y="126005"/>
                </a:lnTo>
                <a:lnTo>
                  <a:pt x="0" y="133007"/>
                </a:lnTo>
                <a:lnTo>
                  <a:pt x="0" y="0"/>
                </a:lnTo>
                <a:close/>
              </a:path>
            </a:pathLst>
          </a:custGeom>
          <a:solidFill>
            <a:srgbClr val="63065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6" tIns="45712" rIns="91426" bIns="45712" rtlCol="0" anchor="ctr">
            <a:noAutofit/>
          </a:bodyPr>
          <a:lstStyle/>
          <a:p>
            <a:pPr algn="ctr" defTabSz="914400"/>
            <a:endParaRPr lang="zh-CN" altLang="en-US" sz="1700" dirty="0">
              <a:solidFill>
                <a:prstClr val="white"/>
              </a:solidFill>
            </a:endParaRPr>
          </a:p>
        </p:txBody>
      </p:sp>
      <p:pic>
        <p:nvPicPr>
          <p:cNvPr id="2097184" name="图片 9" descr="图片包含 剪贴画  已生成极高可信度的说明"/>
          <p:cNvPicPr>
            <a:picLocks noChangeAspect="1"/>
          </p:cNvPicPr>
          <p:nvPr userDrawn="1"/>
        </p:nvPicPr>
        <p:blipFill>
          <a:blip r:embed="rId2" cstate="print">
            <a:clrChange>
              <a:clrFrom>
                <a:srgbClr val="FFFFFF"/>
              </a:clrFrom>
              <a:clrTo>
                <a:srgbClr val="FFFFFF">
                  <a:alpha val="0"/>
                </a:srgbClr>
              </a:clrTo>
            </a:clrChange>
          </a:blip>
          <a:stretch>
            <a:fillRect/>
          </a:stretch>
        </p:blipFill>
        <p:spPr>
          <a:xfrm>
            <a:off x="7612380" y="4679162"/>
            <a:ext cx="1238492" cy="393855"/>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609" name="日期占位符 1"/>
          <p:cNvSpPr>
            <a:spLocks noGrp="1"/>
          </p:cNvSpPr>
          <p:nvPr>
            <p:ph type="dt" sz="half" idx="10"/>
          </p:nvPr>
        </p:nvSpPr>
        <p:spPr/>
        <p:txBody>
          <a:bodyPr/>
          <a:lstStyle/>
          <a:p>
            <a:fld id="{2E9ECB42-62F7-154E-8340-E5ABC877155F}" type="datetime1">
              <a:rPr lang="zh-CN" altLang="en-US" smtClean="0">
                <a:solidFill>
                  <a:prstClr val="black">
                    <a:tint val="75000"/>
                  </a:prstClr>
                </a:solidFill>
              </a:rPr>
              <a:t>2024/10/13</a:t>
            </a:fld>
            <a:endParaRPr lang="zh-CN" altLang="en-US">
              <a:solidFill>
                <a:prstClr val="black">
                  <a:tint val="75000"/>
                </a:prstClr>
              </a:solidFill>
            </a:endParaRPr>
          </a:p>
        </p:txBody>
      </p:sp>
      <p:sp>
        <p:nvSpPr>
          <p:cNvPr id="1048610"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1048611" name="灯片编号占位符 3"/>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09FCBBE2-63E4-4E90-8897-D61F1A357E4C}" type="slidenum">
              <a:rPr lang="zh-CN" altLang="en-US" smtClean="0">
                <a:solidFill>
                  <a:prstClr val="black">
                    <a:tint val="75000"/>
                  </a:prstClr>
                </a:solidFill>
              </a:rPr>
              <a:pPr/>
              <a:t>‹#›</a:t>
            </a:fld>
            <a:endParaRPr lang="zh-CN" altLang="en-US" dirty="0">
              <a:solidFill>
                <a:prstClr val="black">
                  <a:tint val="75000"/>
                </a:prstClr>
              </a:solidFill>
            </a:endParaRPr>
          </a:p>
        </p:txBody>
      </p:sp>
      <p:grpSp>
        <p:nvGrpSpPr>
          <p:cNvPr id="53" name="组合 30"/>
          <p:cNvGrpSpPr>
            <a:grpSpLocks noGrp="1"/>
          </p:cNvGrpSpPr>
          <p:nvPr userDrawn="1"/>
        </p:nvGrpSpPr>
        <p:grpSpPr>
          <a:xfrm>
            <a:off x="323528" y="308459"/>
            <a:ext cx="8496944" cy="463083"/>
            <a:chOff x="5282161" y="1404744"/>
            <a:chExt cx="3543196" cy="233762"/>
          </a:xfrm>
        </p:grpSpPr>
        <p:cxnSp>
          <p:nvCxnSpPr>
            <p:cNvPr id="3145730" name="直接连接符 8"/>
            <p:cNvCxnSpPr/>
            <p:nvPr/>
          </p:nvCxnSpPr>
          <p:spPr>
            <a:xfrm>
              <a:off x="5282161" y="1638506"/>
              <a:ext cx="3536170" cy="0"/>
            </a:xfrm>
            <a:prstGeom prst="line">
              <a:avLst/>
            </a:prstGeom>
            <a:ln w="28575">
              <a:solidFill>
                <a:srgbClr val="800080"/>
              </a:solidFill>
            </a:ln>
          </p:spPr>
          <p:style>
            <a:lnRef idx="1">
              <a:schemeClr val="accent1"/>
            </a:lnRef>
            <a:fillRef idx="0">
              <a:schemeClr val="accent1"/>
            </a:fillRef>
            <a:effectRef idx="0">
              <a:schemeClr val="accent1"/>
            </a:effectRef>
            <a:fontRef idx="minor">
              <a:schemeClr val="tx1"/>
            </a:fontRef>
          </p:style>
        </p:cxnSp>
        <p:sp>
          <p:nvSpPr>
            <p:cNvPr id="1048613" name="TextBox 8"/>
            <p:cNvSpPr txBox="1"/>
            <p:nvPr/>
          </p:nvSpPr>
          <p:spPr>
            <a:xfrm>
              <a:off x="5522378" y="1404744"/>
              <a:ext cx="3302979" cy="233046"/>
            </a:xfrm>
            <a:prstGeom prst="rect">
              <a:avLst/>
            </a:prstGeom>
            <a:noFill/>
          </p:spPr>
          <p:txBody>
            <a:bodyPr wrap="square" rtlCol="0">
              <a:spAutoFit/>
            </a:bodyPr>
            <a:lstStyle/>
            <a:p>
              <a:pPr defTabSz="914400"/>
              <a:endParaRPr lang="zh-CN" altLang="en-US" sz="2400" b="1" dirty="0">
                <a:solidFill>
                  <a:srgbClr val="800080"/>
                </a:solidFill>
                <a:latin typeface="HEITI SC MEDIUM" pitchFamily="2" charset="-128"/>
                <a:ea typeface="HEITI SC MEDIUM" pitchFamily="2" charset="-128"/>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2024/10/13</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899100" y="1863000"/>
            <a:ext cx="7349400" cy="764100"/>
          </a:xfrm>
        </p:spPr>
        <p:txBody>
          <a:bodyPr vert="horz" lIns="90000" tIns="46800" rIns="90000" bIns="46800" rtlCol="0" anchor="t" anchorCtr="0">
            <a:normAutofit/>
          </a:bodyPr>
          <a:lstStyle>
            <a:lvl1pPr marL="0" marR="0" algn="ctr" defTabSz="685800" rtl="0" eaLnBrk="1" fontAlgn="auto" latinLnBrk="0" hangingPunct="1">
              <a:lnSpc>
                <a:spcPct val="100000"/>
              </a:lnSpc>
              <a:buNone/>
              <a:defRPr kumimoji="0" lang="zh-CN" altLang="en-US" sz="4500" b="1" i="0" u="none" strike="noStrike" kern="1200" cap="none" spc="225"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7" name="文本占位符 6"/>
          <p:cNvSpPr>
            <a:spLocks noGrp="1"/>
          </p:cNvSpPr>
          <p:nvPr>
            <p:ph type="body" sz="quarter" idx="13"/>
            <p:custDataLst>
              <p:tags r:id="rId5"/>
            </p:custDataLst>
          </p:nvPr>
        </p:nvSpPr>
        <p:spPr>
          <a:xfrm>
            <a:off x="899100" y="2670300"/>
            <a:ext cx="7349400" cy="353700"/>
          </a:xfrm>
        </p:spPr>
        <p:txBody>
          <a:bodyPr lIns="90000" tIns="46800" rIns="90000" bIns="46800">
            <a:normAutofit/>
          </a:bodyPr>
          <a:lstStyle>
            <a:lvl1pPr marL="0" indent="0" algn="ctr">
              <a:lnSpc>
                <a:spcPct val="110000"/>
              </a:lnSpc>
              <a:buNone/>
              <a:defRPr sz="1800" spc="150" baseline="0">
                <a:solidFill>
                  <a:schemeClr val="tx1">
                    <a:lumMod val="65000"/>
                    <a:lumOff val="35000"/>
                  </a:schemeClr>
                </a:solidFill>
              </a:defRPr>
            </a:lvl1pPr>
          </a:lstStyle>
          <a:p>
            <a:pPr lvl="0"/>
            <a:r>
              <a:rPr lang="zh-CN" altLang="en-US" dirty="0"/>
              <a:t>单击此处编辑母版文本样式</a:t>
            </a:r>
          </a:p>
        </p:txBody>
      </p:sp>
    </p:spTree>
    <p:extLst>
      <p:ext uri="{BB962C8B-B14F-4D97-AF65-F5344CB8AC3E}">
        <p14:creationId xmlns:p14="http://schemas.microsoft.com/office/powerpoint/2010/main" val="38312179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pic>
        <p:nvPicPr>
          <p:cNvPr id="2097192" name="图片 17" descr="sy.jpg"/>
          <p:cNvPicPr>
            <a:picLocks noChangeAspect="1"/>
          </p:cNvPicPr>
          <p:nvPr userDrawn="1"/>
        </p:nvPicPr>
        <p:blipFill>
          <a:blip r:embed="rId2"/>
          <a:stretch>
            <a:fillRect/>
          </a:stretch>
        </p:blipFill>
        <p:spPr>
          <a:xfrm>
            <a:off x="0" y="1437085"/>
            <a:ext cx="9144000" cy="1890713"/>
          </a:xfrm>
          <a:prstGeom prst="rect">
            <a:avLst/>
          </a:prstGeom>
          <a:noFill/>
          <a:ln w="9525">
            <a:noFill/>
          </a:ln>
        </p:spPr>
      </p:pic>
      <p:sp>
        <p:nvSpPr>
          <p:cNvPr id="1048800" name="矩形 6"/>
          <p:cNvSpPr/>
          <p:nvPr/>
        </p:nvSpPr>
        <p:spPr>
          <a:xfrm>
            <a:off x="294085" y="222647"/>
            <a:ext cx="2520554" cy="971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ct val="0"/>
              </a:spcBef>
              <a:spcAft>
                <a:spcPct val="0"/>
              </a:spcAft>
              <a:buClrTx/>
              <a:buSzTx/>
              <a:buFontTx/>
              <a:buNone/>
            </a:pPr>
            <a:endParaRPr kumimoji="0" lang="zh-CN" altLang="en-US" sz="1350" b="0" i="0" u="none" strike="noStrike" kern="1200" cap="none" spc="0" normalizeH="0" baseline="0" noProof="1">
              <a:ln>
                <a:noFill/>
              </a:ln>
              <a:solidFill>
                <a:prstClr val="white"/>
              </a:solidFill>
              <a:effectLst/>
              <a:uLnTx/>
              <a:uFillTx/>
              <a:latin typeface="Calibri" panose="020F0502020204030204"/>
              <a:ea typeface="宋体" panose="02010600030101010101" pitchFamily="2" charset="-122"/>
              <a:cs typeface="+mn-cs"/>
            </a:endParaRPr>
          </a:p>
        </p:txBody>
      </p:sp>
      <p:pic>
        <p:nvPicPr>
          <p:cNvPr id="2097193" name="Picture 2" descr="D:\My Pictures\nju\南京大学视觉形象规范化标准(jpeg格式文件)\03校标，中、英文校名组合.jpg"/>
          <p:cNvPicPr>
            <a:picLocks noChangeAspect="1"/>
          </p:cNvPicPr>
          <p:nvPr userDrawn="1"/>
        </p:nvPicPr>
        <p:blipFill>
          <a:blip r:embed="rId3"/>
          <a:stretch>
            <a:fillRect/>
          </a:stretch>
        </p:blipFill>
        <p:spPr>
          <a:xfrm>
            <a:off x="501254" y="395288"/>
            <a:ext cx="2106215" cy="627460"/>
          </a:xfrm>
          <a:prstGeom prst="rect">
            <a:avLst/>
          </a:prstGeom>
          <a:noFill/>
          <a:ln w="9525">
            <a:noFill/>
          </a:ln>
        </p:spPr>
      </p:pic>
      <p:sp>
        <p:nvSpPr>
          <p:cNvPr id="1048801" name="矩形 7"/>
          <p:cNvSpPr>
            <a:spLocks noChangeArrowheads="1"/>
          </p:cNvSpPr>
          <p:nvPr/>
        </p:nvSpPr>
        <p:spPr bwMode="auto">
          <a:xfrm>
            <a:off x="5661422" y="357188"/>
            <a:ext cx="3482579" cy="507831"/>
          </a:xfrm>
          <a:prstGeom prst="rect">
            <a:avLst/>
          </a:prstGeom>
          <a:solidFill>
            <a:srgbClr val="630D5F"/>
          </a:solid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Tx/>
              <a:buNone/>
            </a:pPr>
            <a:r>
              <a:rPr kumimoji="0" lang="zh-CN" altLang="en-US" sz="2700" b="0" i="0" u="none" strike="noStrike" kern="1200" cap="none" spc="0" normalizeH="0" baseline="0" noProof="0">
                <a:ln>
                  <a:noFill/>
                </a:ln>
                <a:solidFill>
                  <a:prstClr val="white"/>
                </a:solidFill>
                <a:effectLst/>
                <a:uLnTx/>
                <a:uFillTx/>
                <a:latin typeface="华文新魏" panose="02010800040101010101" pitchFamily="2" charset="-122"/>
                <a:ea typeface="华文新魏" panose="02010800040101010101" pitchFamily="2" charset="-122"/>
                <a:cs typeface="+mn-cs"/>
              </a:rPr>
              <a:t>诚朴雄伟   励学敦行</a:t>
            </a:r>
          </a:p>
        </p:txBody>
      </p:sp>
      <p:sp>
        <p:nvSpPr>
          <p:cNvPr id="1048802" name="标题 1"/>
          <p:cNvSpPr>
            <a:spLocks noGrp="1"/>
          </p:cNvSpPr>
          <p:nvPr>
            <p:ph type="ctrTitle"/>
          </p:nvPr>
        </p:nvSpPr>
        <p:spPr>
          <a:xfrm>
            <a:off x="251520" y="1799332"/>
            <a:ext cx="5112568" cy="1107996"/>
          </a:xfrm>
        </p:spPr>
        <p:txBody>
          <a:bodyPr/>
          <a:lstStyle>
            <a:lvl1pPr algn="ctr">
              <a:defRPr sz="3300" b="1">
                <a:solidFill>
                  <a:srgbClr val="FF0000"/>
                </a:solidFill>
                <a:effectLst/>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1048803" name="副标题 2"/>
          <p:cNvSpPr>
            <a:spLocks noGrp="1"/>
          </p:cNvSpPr>
          <p:nvPr>
            <p:ph type="subTitle" idx="1"/>
          </p:nvPr>
        </p:nvSpPr>
        <p:spPr>
          <a:xfrm>
            <a:off x="287526" y="3813889"/>
            <a:ext cx="8568952" cy="461665"/>
          </a:xfrm>
        </p:spPr>
        <p:txBody>
          <a:bodyPr/>
          <a:lstStyle>
            <a:lvl1pPr marL="0" indent="0" algn="ctr">
              <a:buNone/>
              <a:defRPr sz="2400" b="1">
                <a:solidFill>
                  <a:srgbClr val="7030A0"/>
                </a:solidFill>
                <a:effectLst/>
                <a:latin typeface="方正小标宋简体" panose="02000000000000000000" pitchFamily="2" charset="-122"/>
                <a:ea typeface="方正小标宋简体" panose="02000000000000000000" pitchFamily="2" charset="-122"/>
                <a:cs typeface="Arial" panose="020B0604020202020204" pitchFamily="34" charset="0"/>
              </a:defRPr>
            </a:lvl1pPr>
            <a:lvl2pPr marL="257175" indent="0" algn="ctr">
              <a:buNone/>
              <a:defRPr>
                <a:solidFill>
                  <a:schemeClr val="tx1">
                    <a:tint val="75000"/>
                  </a:schemeClr>
                </a:solidFill>
              </a:defRPr>
            </a:lvl2pPr>
            <a:lvl3pPr marL="514350" indent="0" algn="ctr">
              <a:buNone/>
              <a:defRPr>
                <a:solidFill>
                  <a:schemeClr val="tx1">
                    <a:tint val="75000"/>
                  </a:schemeClr>
                </a:solidFill>
              </a:defRPr>
            </a:lvl3pPr>
            <a:lvl4pPr marL="771525" indent="0" algn="ctr">
              <a:buNone/>
              <a:defRPr>
                <a:solidFill>
                  <a:schemeClr val="tx1">
                    <a:tint val="75000"/>
                  </a:schemeClr>
                </a:solidFill>
              </a:defRPr>
            </a:lvl4pPr>
            <a:lvl5pPr marL="1028700" indent="0" algn="ctr">
              <a:buNone/>
              <a:defRPr>
                <a:solidFill>
                  <a:schemeClr val="tx1">
                    <a:tint val="75000"/>
                  </a:schemeClr>
                </a:solidFill>
              </a:defRPr>
            </a:lvl5pPr>
            <a:lvl6pPr marL="1285875" indent="0" algn="ctr">
              <a:buNone/>
              <a:defRPr>
                <a:solidFill>
                  <a:schemeClr val="tx1">
                    <a:tint val="75000"/>
                  </a:schemeClr>
                </a:solidFill>
              </a:defRPr>
            </a:lvl6pPr>
            <a:lvl7pPr marL="1543050" indent="0" algn="ctr">
              <a:buNone/>
              <a:defRPr>
                <a:solidFill>
                  <a:schemeClr val="tx1">
                    <a:tint val="75000"/>
                  </a:schemeClr>
                </a:solidFill>
              </a:defRPr>
            </a:lvl7pPr>
            <a:lvl8pPr marL="1800225" indent="0" algn="ctr">
              <a:buNone/>
              <a:defRPr>
                <a:solidFill>
                  <a:schemeClr val="tx1">
                    <a:tint val="75000"/>
                  </a:schemeClr>
                </a:solidFill>
              </a:defRPr>
            </a:lvl8pPr>
            <a:lvl9pPr marL="2057400" indent="0" algn="ctr">
              <a:buNone/>
              <a:defRPr>
                <a:solidFill>
                  <a:schemeClr val="tx1">
                    <a:tint val="75000"/>
                  </a:schemeClr>
                </a:solidFill>
              </a:defRPr>
            </a:lvl9pPr>
          </a:lstStyle>
          <a:p>
            <a:r>
              <a:rPr lang="zh-CN" altLang="en-US" noProof="1"/>
              <a:t>单击此处编辑母版副标题样式</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2097191" name="Picture 5"/>
          <p:cNvPicPr/>
          <p:nvPr/>
        </p:nvPicPr>
        <p:blipFill>
          <a:blip r:embed="rId2"/>
          <a:stretch>
            <a:fillRect/>
          </a:stretch>
        </p:blipFill>
        <p:spPr>
          <a:xfrm>
            <a:off x="457200" y="1847850"/>
            <a:ext cx="2228850" cy="2219325"/>
          </a:xfrm>
          <a:prstGeom prst="rect">
            <a:avLst/>
          </a:prstGeom>
          <a:noFill/>
          <a:ln w="9525">
            <a:noFill/>
          </a:ln>
        </p:spPr>
      </p:pic>
      <p:sp>
        <p:nvSpPr>
          <p:cNvPr id="1048790" name="矩形 6"/>
          <p:cNvSpPr/>
          <p:nvPr/>
        </p:nvSpPr>
        <p:spPr>
          <a:xfrm>
            <a:off x="2556272" y="859631"/>
            <a:ext cx="6119813" cy="5954"/>
          </a:xfrm>
          <a:prstGeom prst="rect">
            <a:avLst/>
          </a:prstGeom>
          <a:solidFill>
            <a:srgbClr val="630D5F"/>
          </a:solidFill>
          <a:ln w="38100">
            <a:solidFill>
              <a:srgbClr val="630D5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ct val="0"/>
              </a:spcBef>
              <a:spcAft>
                <a:spcPct val="0"/>
              </a:spcAft>
              <a:buClrTx/>
              <a:buSzTx/>
              <a:buFontTx/>
              <a:buNone/>
            </a:pPr>
            <a:endParaRPr kumimoji="1" lang="zh-CN" altLang="en-US" sz="1350" b="0" i="0" u="none" strike="noStrike" kern="1200" cap="none" spc="0" normalizeH="0" baseline="0" noProof="1">
              <a:ln>
                <a:noFill/>
              </a:ln>
              <a:solidFill>
                <a:prstClr val="white"/>
              </a:solidFill>
              <a:effectLst/>
              <a:uLnTx/>
              <a:uFillTx/>
              <a:latin typeface="Calibri" panose="020F0502020204030204"/>
              <a:ea typeface="宋体" panose="02010600030101010101" pitchFamily="2" charset="-122"/>
              <a:cs typeface="+mn-cs"/>
            </a:endParaRPr>
          </a:p>
        </p:txBody>
      </p:sp>
      <p:sp>
        <p:nvSpPr>
          <p:cNvPr id="1048791" name="标题 1"/>
          <p:cNvSpPr>
            <a:spLocks noGrp="1"/>
          </p:cNvSpPr>
          <p:nvPr>
            <p:ph type="title"/>
          </p:nvPr>
        </p:nvSpPr>
        <p:spPr>
          <a:xfrm>
            <a:off x="0" y="403771"/>
            <a:ext cx="8686800" cy="461665"/>
          </a:xfrm>
        </p:spPr>
        <p:txBody>
          <a:bodyPr/>
          <a:lstStyle/>
          <a:p>
            <a:r>
              <a:rPr lang="zh-CN" altLang="en-US" noProof="1"/>
              <a:t>单击此处编辑母版标题样式</a:t>
            </a:r>
          </a:p>
        </p:txBody>
      </p:sp>
      <p:sp>
        <p:nvSpPr>
          <p:cNvPr id="1048792" name="内容占位符 4"/>
          <p:cNvSpPr>
            <a:spLocks noGrp="1"/>
          </p:cNvSpPr>
          <p:nvPr>
            <p:ph sz="quarter" idx="10"/>
          </p:nvPr>
        </p:nvSpPr>
        <p:spPr>
          <a:xfrm>
            <a:off x="3437874" y="1793454"/>
            <a:ext cx="5248926" cy="415498"/>
          </a:xfrm>
        </p:spPr>
        <p:txBody>
          <a:bodyPr/>
          <a:lstStyle>
            <a:lvl1pPr marL="540385" indent="-540385">
              <a:buFont typeface="+mj-ea"/>
              <a:buAutoNum type="ea1JpnChsDbPeriod"/>
              <a:defRPr>
                <a:solidFill>
                  <a:schemeClr val="accent6">
                    <a:lumMod val="75000"/>
                  </a:schemeClr>
                </a:solidFill>
              </a:defRPr>
            </a:lvl1pPr>
            <a:lvl2pPr marL="771525" indent="-428625">
              <a:buFont typeface="+mj-ea"/>
              <a:buAutoNum type="ea1JpnChsDbPeriod"/>
              <a:defRPr>
                <a:solidFill>
                  <a:schemeClr val="tx1"/>
                </a:solidFill>
              </a:defRPr>
            </a:lvl2pPr>
          </a:lstStyle>
          <a:p>
            <a:pPr lvl="0"/>
            <a:r>
              <a:rPr lang="zh-CN" altLang="en-US" noProof="1"/>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8714" name="标题 1"/>
          <p:cNvSpPr>
            <a:spLocks noGrp="1"/>
          </p:cNvSpPr>
          <p:nvPr>
            <p:ph type="title"/>
          </p:nvPr>
        </p:nvSpPr>
        <p:spPr/>
        <p:txBody>
          <a:bodyPr/>
          <a:lstStyle/>
          <a:p>
            <a:r>
              <a:rPr lang="zh-CN" altLang="en-US"/>
              <a:t>单击此处编辑母版标题样式</a:t>
            </a:r>
          </a:p>
        </p:txBody>
      </p:sp>
      <p:sp>
        <p:nvSpPr>
          <p:cNvPr id="1048715"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16" name="日期占位符 3"/>
          <p:cNvSpPr>
            <a:spLocks noGrp="1"/>
          </p:cNvSpPr>
          <p:nvPr>
            <p:ph type="dt" sz="half" idx="10"/>
          </p:nvPr>
        </p:nvSpPr>
        <p:spPr/>
        <p:txBody>
          <a:bodyPr/>
          <a:lstStyle/>
          <a:p>
            <a:fld id="{44DC391D-732F-C149-B6A1-9A5FCB4F6FEF}" type="datetime1">
              <a:rPr lang="zh-CN" altLang="en-US" smtClean="0"/>
              <a:t>2024/10/13</a:t>
            </a:fld>
            <a:endParaRPr lang="zh-CN" altLang="en-US"/>
          </a:p>
        </p:txBody>
      </p:sp>
      <p:sp>
        <p:nvSpPr>
          <p:cNvPr id="1048717" name="页脚占位符 4"/>
          <p:cNvSpPr>
            <a:spLocks noGrp="1"/>
          </p:cNvSpPr>
          <p:nvPr>
            <p:ph type="ftr" sz="quarter" idx="11"/>
          </p:nvPr>
        </p:nvSpPr>
        <p:spPr/>
        <p:txBody>
          <a:bodyPr/>
          <a:lstStyle/>
          <a:p>
            <a:endParaRPr lang="zh-CN" altLang="en-US"/>
          </a:p>
        </p:txBody>
      </p:sp>
      <p:sp>
        <p:nvSpPr>
          <p:cNvPr id="1048718" name="灯片编号占位符 5"/>
          <p:cNvSpPr>
            <a:spLocks noGrp="1"/>
          </p:cNvSpPr>
          <p:nvPr>
            <p:ph type="sldNum" sz="quarter" idx="12"/>
          </p:nvPr>
        </p:nvSpPr>
        <p:spPr/>
        <p:txBody>
          <a:bodyPr/>
          <a:lstStyle/>
          <a:p>
            <a:fld id="{09FCBBE2-63E4-4E90-8897-D61F1A357E4C}"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1048804" name="矩形 5"/>
          <p:cNvSpPr/>
          <p:nvPr/>
        </p:nvSpPr>
        <p:spPr>
          <a:xfrm>
            <a:off x="2556272" y="859631"/>
            <a:ext cx="6119813" cy="5954"/>
          </a:xfrm>
          <a:prstGeom prst="rect">
            <a:avLst/>
          </a:prstGeom>
          <a:solidFill>
            <a:srgbClr val="630D5F"/>
          </a:solidFill>
          <a:ln>
            <a:solidFill>
              <a:srgbClr val="630D5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ct val="0"/>
              </a:spcBef>
              <a:spcAft>
                <a:spcPct val="0"/>
              </a:spcAft>
              <a:buClrTx/>
              <a:buSzTx/>
              <a:buFontTx/>
              <a:buNone/>
            </a:pPr>
            <a:endParaRPr kumimoji="1" lang="zh-CN" altLang="en-US" sz="1350" b="0" i="0" u="none" strike="noStrike" kern="1200" cap="none" spc="0" normalizeH="0" baseline="0" noProof="1">
              <a:ln>
                <a:noFill/>
              </a:ln>
              <a:solidFill>
                <a:srgbClr val="630D5F"/>
              </a:solidFill>
              <a:effectLst/>
              <a:uLnTx/>
              <a:uFillTx/>
              <a:latin typeface="微软雅黑" panose="020B0503020204020204" pitchFamily="34" charset="-122"/>
              <a:ea typeface="微软雅黑" panose="020B0503020204020204" pitchFamily="34" charset="-122"/>
              <a:cs typeface="+mn-cs"/>
            </a:endParaRPr>
          </a:p>
        </p:txBody>
      </p:sp>
      <p:sp>
        <p:nvSpPr>
          <p:cNvPr id="1048805" name="标题 1"/>
          <p:cNvSpPr>
            <a:spLocks noGrp="1"/>
          </p:cNvSpPr>
          <p:nvPr>
            <p:ph type="title"/>
          </p:nvPr>
        </p:nvSpPr>
        <p:spPr>
          <a:xfrm>
            <a:off x="0" y="403771"/>
            <a:ext cx="8676456" cy="461665"/>
          </a:xfrm>
        </p:spPr>
        <p:txBody>
          <a:bodyPr/>
          <a:lstStyle>
            <a:lvl1pPr algn="r">
              <a:defRPr sz="2400">
                <a:ln>
                  <a:noFill/>
                </a:ln>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noProof="1"/>
              <a:t>单击此处编辑母版标题样式</a:t>
            </a:r>
          </a:p>
        </p:txBody>
      </p:sp>
      <p:sp>
        <p:nvSpPr>
          <p:cNvPr id="1048806" name="内容占位符 2"/>
          <p:cNvSpPr>
            <a:spLocks noGrp="1"/>
          </p:cNvSpPr>
          <p:nvPr>
            <p:ph idx="1"/>
          </p:nvPr>
        </p:nvSpPr>
        <p:spPr>
          <a:xfrm>
            <a:off x="457200" y="1200151"/>
            <a:ext cx="8229600" cy="1191095"/>
          </a:xfrm>
        </p:spPr>
        <p:txBody>
          <a:bodyPr/>
          <a:lstStyle>
            <a:lvl1pPr marL="257175" indent="-257175">
              <a:buFont typeface="Wingdings" panose="05000000000000000000" pitchFamily="2" charset="2"/>
              <a:buChar char="Ø"/>
              <a:defRPr sz="2100">
                <a:solidFill>
                  <a:srgbClr val="660066"/>
                </a:solidFill>
                <a:latin typeface="微软雅黑" panose="020B0503020204020204" pitchFamily="34" charset="-122"/>
                <a:ea typeface="微软雅黑" panose="020B0503020204020204" pitchFamily="34" charset="-122"/>
                <a:cs typeface="微软雅黑" panose="020B0503020204020204" pitchFamily="34" charset="-122"/>
              </a:defRPr>
            </a:lvl1pPr>
            <a:lvl2pPr marL="258445" indent="-258445">
              <a:buFont typeface="Arial" panose="020B0604020202020204" pitchFamily="34" charset="0"/>
              <a:buChar char="•"/>
              <a:defRPr sz="21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2pPr>
            <a:lvl3pPr marL="814705" indent="-342900">
              <a:buFont typeface="Wingdings" panose="05000000000000000000" pitchFamily="2" charset="2"/>
              <a:buChar char="ü"/>
              <a:defRPr lang="zh-CN" altLang="en-US" sz="2100" b="0" kern="1200"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a:defRPr>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4pPr>
            <a:lvl5pPr>
              <a:defRPr>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lang="zh-CN" altLang="en-US" noProof="1"/>
              <a:t>单击此处编辑母版文本样式</a:t>
            </a:r>
          </a:p>
          <a:p>
            <a:pPr lvl="1"/>
            <a:r>
              <a:rPr lang="zh-CN" altLang="en-US" noProof="1"/>
              <a:t>第二级</a:t>
            </a:r>
            <a:endParaRPr lang="en-US" altLang="zh-CN" noProof="1"/>
          </a:p>
          <a:p>
            <a:pPr lvl="2"/>
            <a:r>
              <a:rPr lang="zh-CN" altLang="en-US" noProof="1"/>
              <a:t>第三级</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3_标题和内容">
    <p:spTree>
      <p:nvGrpSpPr>
        <p:cNvPr id="1" name=""/>
        <p:cNvGrpSpPr/>
        <p:nvPr/>
      </p:nvGrpSpPr>
      <p:grpSpPr>
        <a:xfrm>
          <a:off x="0" y="0"/>
          <a:ext cx="0" cy="0"/>
          <a:chOff x="0" y="0"/>
          <a:chExt cx="0" cy="0"/>
        </a:xfrm>
      </p:grpSpPr>
      <p:sp>
        <p:nvSpPr>
          <p:cNvPr id="1048807" name="矩形 5"/>
          <p:cNvSpPr/>
          <p:nvPr/>
        </p:nvSpPr>
        <p:spPr>
          <a:xfrm>
            <a:off x="2556272" y="859631"/>
            <a:ext cx="6119813" cy="5954"/>
          </a:xfrm>
          <a:prstGeom prst="rect">
            <a:avLst/>
          </a:prstGeom>
          <a:solidFill>
            <a:srgbClr val="630D5F"/>
          </a:solidFill>
          <a:ln>
            <a:solidFill>
              <a:srgbClr val="630D5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ct val="0"/>
              </a:spcBef>
              <a:spcAft>
                <a:spcPct val="0"/>
              </a:spcAft>
              <a:buClrTx/>
              <a:buSzTx/>
              <a:buFontTx/>
              <a:buNone/>
            </a:pPr>
            <a:endParaRPr kumimoji="1" lang="zh-CN" altLang="en-US" sz="1350" b="0" i="0" u="none" strike="noStrike" kern="1200" cap="none" spc="0" normalizeH="0" baseline="0" noProof="1">
              <a:ln>
                <a:noFill/>
              </a:ln>
              <a:solidFill>
                <a:srgbClr val="630D5F"/>
              </a:solidFill>
              <a:effectLst/>
              <a:uLnTx/>
              <a:uFillTx/>
              <a:latin typeface="微软雅黑" panose="020B0503020204020204" pitchFamily="34" charset="-122"/>
              <a:ea typeface="微软雅黑" panose="020B0503020204020204" pitchFamily="34" charset="-122"/>
              <a:cs typeface="+mn-cs"/>
            </a:endParaRPr>
          </a:p>
        </p:txBody>
      </p:sp>
      <p:sp>
        <p:nvSpPr>
          <p:cNvPr id="1048808" name="标题 1"/>
          <p:cNvSpPr>
            <a:spLocks noGrp="1"/>
          </p:cNvSpPr>
          <p:nvPr>
            <p:ph type="title"/>
          </p:nvPr>
        </p:nvSpPr>
        <p:spPr>
          <a:xfrm>
            <a:off x="2555874" y="403771"/>
            <a:ext cx="6120582" cy="461665"/>
          </a:xfrm>
        </p:spPr>
        <p:txBody>
          <a:bodyPr/>
          <a:lstStyle>
            <a:lvl1pPr algn="r">
              <a:defRPr sz="2400">
                <a:ln>
                  <a:noFill/>
                </a:ln>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noProof="1"/>
              <a:t>单击此处编辑母版标题样式</a:t>
            </a:r>
          </a:p>
        </p:txBody>
      </p:sp>
      <p:sp>
        <p:nvSpPr>
          <p:cNvPr id="1048809" name="内容占位符 2"/>
          <p:cNvSpPr>
            <a:spLocks noGrp="1"/>
          </p:cNvSpPr>
          <p:nvPr>
            <p:ph idx="1"/>
          </p:nvPr>
        </p:nvSpPr>
        <p:spPr>
          <a:xfrm>
            <a:off x="457200" y="1200151"/>
            <a:ext cx="8229600" cy="1191095"/>
          </a:xfrm>
        </p:spPr>
        <p:txBody>
          <a:bodyPr/>
          <a:lstStyle>
            <a:lvl1pPr marL="257175" indent="-257175">
              <a:buFont typeface="Wingdings" panose="05000000000000000000" pitchFamily="2" charset="2"/>
              <a:buChar char="Ø"/>
              <a:defRPr sz="2100">
                <a:solidFill>
                  <a:srgbClr val="660066"/>
                </a:solidFill>
                <a:latin typeface="微软雅黑" panose="020B0503020204020204" pitchFamily="34" charset="-122"/>
                <a:ea typeface="微软雅黑" panose="020B0503020204020204" pitchFamily="34" charset="-122"/>
                <a:cs typeface="微软雅黑" panose="020B0503020204020204" pitchFamily="34" charset="-122"/>
              </a:defRPr>
            </a:lvl1pPr>
            <a:lvl2pPr marL="539750" indent="-258445">
              <a:buFont typeface="Arial" panose="020B0604020202020204" pitchFamily="34" charset="0"/>
              <a:buChar char="•"/>
              <a:defRPr sz="21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2pPr>
            <a:lvl3pPr marL="814705" indent="-342900">
              <a:buFont typeface="Wingdings" panose="05000000000000000000" pitchFamily="2" charset="2"/>
              <a:buChar char="ü"/>
              <a:defRPr lang="zh-CN" altLang="en-US" sz="2100" b="0" kern="1200"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a:defRPr>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4pPr>
            <a:lvl5pPr>
              <a:defRPr>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lang="zh-CN" altLang="en-US" noProof="1"/>
              <a:t>单击此处编辑母版文本样式</a:t>
            </a:r>
          </a:p>
          <a:p>
            <a:pPr lvl="1"/>
            <a:r>
              <a:rPr lang="zh-CN" altLang="en-US" noProof="1"/>
              <a:t>第二级</a:t>
            </a:r>
            <a:endParaRPr lang="en-US" altLang="zh-CN" noProof="1"/>
          </a:p>
          <a:p>
            <a:pPr lvl="2"/>
            <a:r>
              <a:rPr lang="zh-CN" altLang="en-US" noProof="1"/>
              <a:t>第三级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4_标题和内容">
    <p:spTree>
      <p:nvGrpSpPr>
        <p:cNvPr id="1" name=""/>
        <p:cNvGrpSpPr/>
        <p:nvPr/>
      </p:nvGrpSpPr>
      <p:grpSpPr>
        <a:xfrm>
          <a:off x="0" y="0"/>
          <a:ext cx="0" cy="0"/>
          <a:chOff x="0" y="0"/>
          <a:chExt cx="0" cy="0"/>
        </a:xfrm>
      </p:grpSpPr>
      <p:sp>
        <p:nvSpPr>
          <p:cNvPr id="1048810" name="矩形 5"/>
          <p:cNvSpPr/>
          <p:nvPr/>
        </p:nvSpPr>
        <p:spPr>
          <a:xfrm>
            <a:off x="2556272" y="859631"/>
            <a:ext cx="6119813" cy="5954"/>
          </a:xfrm>
          <a:prstGeom prst="rect">
            <a:avLst/>
          </a:prstGeom>
          <a:solidFill>
            <a:srgbClr val="630D5F"/>
          </a:solidFill>
          <a:ln>
            <a:solidFill>
              <a:srgbClr val="630D5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ct val="0"/>
              </a:spcBef>
              <a:spcAft>
                <a:spcPct val="0"/>
              </a:spcAft>
              <a:buClrTx/>
              <a:buSzTx/>
              <a:buFontTx/>
              <a:buNone/>
            </a:pPr>
            <a:endParaRPr kumimoji="1" lang="zh-CN" altLang="en-US" sz="1350" b="0" i="0" u="none" strike="noStrike" kern="1200" cap="none" spc="0" normalizeH="0" baseline="0" noProof="1">
              <a:ln>
                <a:noFill/>
              </a:ln>
              <a:solidFill>
                <a:srgbClr val="630D5F"/>
              </a:solidFill>
              <a:effectLst/>
              <a:uLnTx/>
              <a:uFillTx/>
              <a:latin typeface="微软雅黑" panose="020B0503020204020204" pitchFamily="34" charset="-122"/>
              <a:ea typeface="微软雅黑" panose="020B0503020204020204" pitchFamily="34" charset="-122"/>
              <a:cs typeface="+mn-cs"/>
            </a:endParaRPr>
          </a:p>
        </p:txBody>
      </p:sp>
      <p:sp>
        <p:nvSpPr>
          <p:cNvPr id="1048811" name="标题 1"/>
          <p:cNvSpPr>
            <a:spLocks noGrp="1"/>
          </p:cNvSpPr>
          <p:nvPr>
            <p:ph type="title"/>
          </p:nvPr>
        </p:nvSpPr>
        <p:spPr>
          <a:xfrm>
            <a:off x="2555874" y="403772"/>
            <a:ext cx="6120582" cy="461665"/>
          </a:xfrm>
        </p:spPr>
        <p:txBody>
          <a:bodyPr/>
          <a:lstStyle>
            <a:lvl1pPr algn="r">
              <a:defRPr sz="2400">
                <a:ln>
                  <a:noFill/>
                </a:ln>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noProof="1"/>
              <a:t>单击此处编辑母版标题样式</a:t>
            </a:r>
          </a:p>
        </p:txBody>
      </p:sp>
      <p:sp>
        <p:nvSpPr>
          <p:cNvPr id="1048812" name="内容占位符 2"/>
          <p:cNvSpPr>
            <a:spLocks noGrp="1"/>
          </p:cNvSpPr>
          <p:nvPr>
            <p:ph idx="1"/>
          </p:nvPr>
        </p:nvSpPr>
        <p:spPr>
          <a:xfrm>
            <a:off x="457200" y="1200151"/>
            <a:ext cx="8229600" cy="803297"/>
          </a:xfrm>
        </p:spPr>
        <p:txBody>
          <a:bodyPr/>
          <a:lstStyle>
            <a:lvl1pPr>
              <a:defRPr sz="2100">
                <a:solidFill>
                  <a:srgbClr val="FF0000"/>
                </a:solidFill>
                <a:latin typeface="微软雅黑" panose="020B0503020204020204" pitchFamily="34" charset="-122"/>
                <a:ea typeface="微软雅黑" panose="020B0503020204020204" pitchFamily="34" charset="-122"/>
                <a:cs typeface="微软雅黑" panose="020B0503020204020204" pitchFamily="34" charset="-122"/>
              </a:defRPr>
            </a:lvl1pPr>
            <a:lvl2pPr marL="601345" indent="-258445">
              <a:buFont typeface="Wingdings" panose="05000000000000000000" pitchFamily="2" charset="2"/>
              <a:buChar char="Ø"/>
              <a:defRPr sz="2100">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2pPr>
            <a:lvl3pPr>
              <a:defRPr>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3pPr>
            <a:lvl4pPr>
              <a:defRPr>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4pPr>
            <a:lvl5pPr>
              <a:defRPr>
                <a:solidFill>
                  <a:srgbClr val="630D5F"/>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lang="zh-CN" altLang="en-US" noProof="1"/>
              <a:t>单击此处编辑母版文本样式</a:t>
            </a:r>
          </a:p>
          <a:p>
            <a:pPr lvl="1"/>
            <a:r>
              <a:rPr lang="zh-CN" altLang="en-US" noProof="1"/>
              <a:t>第二级</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1048778" name="矩形 5"/>
          <p:cNvSpPr/>
          <p:nvPr/>
        </p:nvSpPr>
        <p:spPr>
          <a:xfrm>
            <a:off x="2556272" y="859631"/>
            <a:ext cx="6119813" cy="5954"/>
          </a:xfrm>
          <a:prstGeom prst="rect">
            <a:avLst/>
          </a:prstGeom>
          <a:solidFill>
            <a:srgbClr val="630D5F"/>
          </a:solidFill>
          <a:ln>
            <a:solidFill>
              <a:srgbClr val="630D5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ct val="0"/>
              </a:spcBef>
              <a:spcAft>
                <a:spcPct val="0"/>
              </a:spcAft>
              <a:buClrTx/>
              <a:buSzTx/>
              <a:buFontTx/>
              <a:buNone/>
            </a:pPr>
            <a:endParaRPr kumimoji="1" lang="zh-CN" altLang="en-US" sz="1350" b="0" i="0" u="none" strike="noStrike" kern="1200" cap="none" spc="0" normalizeH="0" baseline="0" noProof="1">
              <a:ln>
                <a:noFill/>
              </a:ln>
              <a:solidFill>
                <a:srgbClr val="630D5F"/>
              </a:solidFill>
              <a:effectLst/>
              <a:uLnTx/>
              <a:uFillTx/>
              <a:latin typeface="微软雅黑" panose="020B0503020204020204" pitchFamily="34" charset="-122"/>
              <a:ea typeface="微软雅黑" panose="020B0503020204020204" pitchFamily="34" charset="-122"/>
              <a:cs typeface="+mn-cs"/>
            </a:endParaRPr>
          </a:p>
        </p:txBody>
      </p:sp>
      <p:sp>
        <p:nvSpPr>
          <p:cNvPr id="1048779" name="标题 1"/>
          <p:cNvSpPr>
            <a:spLocks noGrp="1"/>
          </p:cNvSpPr>
          <p:nvPr>
            <p:ph type="title"/>
          </p:nvPr>
        </p:nvSpPr>
        <p:spPr>
          <a:xfrm>
            <a:off x="2555776" y="403771"/>
            <a:ext cx="6131024" cy="461665"/>
          </a:xfrm>
        </p:spPr>
        <p:txBody>
          <a:bodyPr/>
          <a:lstStyle>
            <a:lvl1pPr>
              <a:defRPr sz="2400"/>
            </a:lvl1pPr>
          </a:lstStyle>
          <a:p>
            <a:r>
              <a:rPr lang="zh-CN" altLang="en-US" noProof="1"/>
              <a:t>单击此处编辑母版标题样式</a:t>
            </a:r>
          </a:p>
        </p:txBody>
      </p:sp>
      <p:sp>
        <p:nvSpPr>
          <p:cNvPr id="1048780" name="内容占位符 3"/>
          <p:cNvSpPr>
            <a:spLocks noGrp="1"/>
          </p:cNvSpPr>
          <p:nvPr>
            <p:ph sz="quarter" idx="10"/>
          </p:nvPr>
        </p:nvSpPr>
        <p:spPr>
          <a:xfrm>
            <a:off x="457200" y="1200151"/>
            <a:ext cx="4006788" cy="1191095"/>
          </a:xfrm>
        </p:spPr>
        <p:txBody>
          <a:bodyPr/>
          <a:lstStyle>
            <a:lvl1pPr>
              <a:defRPr sz="2100">
                <a:solidFill>
                  <a:srgbClr val="630D5F"/>
                </a:solidFill>
                <a:latin typeface="微软雅黑" panose="020B0503020204020204" pitchFamily="34" charset="-122"/>
                <a:ea typeface="微软雅黑" panose="020B0503020204020204" pitchFamily="34" charset="-122"/>
              </a:defRPr>
            </a:lvl1pPr>
            <a:lvl2pPr marL="270510" indent="-260985">
              <a:defRPr sz="2100">
                <a:latin typeface="微软雅黑" panose="020B0503020204020204" pitchFamily="34" charset="-122"/>
                <a:ea typeface="微软雅黑" panose="020B0503020204020204" pitchFamily="34" charset="-122"/>
              </a:defRPr>
            </a:lvl2pPr>
            <a:lvl3pPr marL="539750" indent="-269240">
              <a:defRPr sz="2100">
                <a:latin typeface="微软雅黑" panose="020B0503020204020204" pitchFamily="34" charset="-122"/>
                <a:ea typeface="微软雅黑" panose="020B0503020204020204" pitchFamily="34" charset="-122"/>
              </a:defRPr>
            </a:lvl3pPr>
          </a:lstStyle>
          <a:p>
            <a:pPr lvl="0"/>
            <a:r>
              <a:rPr lang="zh-CN" altLang="en-US" noProof="1"/>
              <a:t>单击此处编辑母版文本样式</a:t>
            </a:r>
          </a:p>
          <a:p>
            <a:pPr lvl="1"/>
            <a:r>
              <a:rPr lang="zh-CN" altLang="en-US" noProof="1"/>
              <a:t>二级</a:t>
            </a:r>
          </a:p>
          <a:p>
            <a:pPr lvl="2"/>
            <a:r>
              <a:rPr lang="zh-CN" altLang="en-US" noProof="1"/>
              <a:t>三级</a:t>
            </a:r>
          </a:p>
        </p:txBody>
      </p:sp>
      <p:sp>
        <p:nvSpPr>
          <p:cNvPr id="1048781" name="内容占位符 5"/>
          <p:cNvSpPr>
            <a:spLocks noGrp="1"/>
          </p:cNvSpPr>
          <p:nvPr>
            <p:ph sz="quarter" idx="11"/>
          </p:nvPr>
        </p:nvSpPr>
        <p:spPr>
          <a:xfrm>
            <a:off x="4572000" y="1200151"/>
            <a:ext cx="4114800" cy="1191095"/>
          </a:xfrm>
        </p:spPr>
        <p:txBody>
          <a:bodyPr/>
          <a:lstStyle>
            <a:lvl1pPr>
              <a:defRPr sz="2100">
                <a:solidFill>
                  <a:srgbClr val="630D5F"/>
                </a:solidFill>
                <a:latin typeface="微软雅黑" panose="020B0503020204020204" pitchFamily="34" charset="-122"/>
                <a:ea typeface="微软雅黑" panose="020B0503020204020204" pitchFamily="34" charset="-122"/>
              </a:defRPr>
            </a:lvl1pPr>
            <a:lvl2pPr marL="270510" indent="-260985">
              <a:defRPr sz="2100">
                <a:latin typeface="微软雅黑" panose="020B0503020204020204" pitchFamily="34" charset="-122"/>
                <a:ea typeface="微软雅黑" panose="020B0503020204020204" pitchFamily="34" charset="-122"/>
              </a:defRPr>
            </a:lvl2pPr>
            <a:lvl3pPr marL="539750" indent="-269240">
              <a:defRPr sz="2100">
                <a:latin typeface="微软雅黑" panose="020B0503020204020204" pitchFamily="34" charset="-122"/>
                <a:ea typeface="微软雅黑" panose="020B0503020204020204" pitchFamily="34" charset="-122"/>
              </a:defRPr>
            </a:lvl3pPr>
          </a:lstStyle>
          <a:p>
            <a:pPr lvl="0"/>
            <a:r>
              <a:rPr lang="zh-CN" altLang="en-US" noProof="1"/>
              <a:t>单击此处编辑母版文本样式</a:t>
            </a:r>
          </a:p>
          <a:p>
            <a:pPr lvl="1"/>
            <a:r>
              <a:rPr lang="zh-CN" altLang="en-US" noProof="1"/>
              <a:t>二级</a:t>
            </a:r>
          </a:p>
          <a:p>
            <a:pPr lvl="2"/>
            <a:r>
              <a:rPr lang="zh-CN" altLang="en-US" noProof="1"/>
              <a:t>三级</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1048782" name="标题 1"/>
          <p:cNvSpPr>
            <a:spLocks noGrp="1"/>
          </p:cNvSpPr>
          <p:nvPr>
            <p:ph type="title"/>
          </p:nvPr>
        </p:nvSpPr>
        <p:spPr>
          <a:xfrm>
            <a:off x="2541984" y="4210006"/>
            <a:ext cx="5486400" cy="415498"/>
          </a:xfrm>
        </p:spPr>
        <p:txBody>
          <a:bodyPr anchor="b"/>
          <a:lstStyle>
            <a:lvl1pPr algn="ctr">
              <a:defRPr sz="2100" b="1">
                <a:solidFill>
                  <a:srgbClr val="630D5F"/>
                </a:solidFill>
              </a:defRPr>
            </a:lvl1pPr>
          </a:lstStyle>
          <a:p>
            <a:r>
              <a:rPr lang="zh-CN" altLang="en-US" noProof="1"/>
              <a:t>单击此处编辑母版标题样式</a:t>
            </a:r>
          </a:p>
        </p:txBody>
      </p:sp>
      <p:sp>
        <p:nvSpPr>
          <p:cNvPr id="1048783" name="图片占位符 2"/>
          <p:cNvSpPr>
            <a:spLocks noGrp="1"/>
          </p:cNvSpPr>
          <p:nvPr>
            <p:ph type="pic" idx="1"/>
          </p:nvPr>
        </p:nvSpPr>
        <p:spPr>
          <a:xfrm>
            <a:off x="2541984" y="1059582"/>
            <a:ext cx="5486400" cy="3086100"/>
          </a:xfrm>
        </p:spPr>
        <p:txBody>
          <a:bodyPr vert="horz" wrap="square" lIns="91440" tIns="45720" rIns="91440" bIns="45720" numCol="1" rtlCol="0" anchor="t" anchorCtr="0" compatLnSpc="1">
            <a:normAutofit/>
          </a:bodyPr>
          <a:lstStyle>
            <a:lvl1pPr marL="0" indent="0">
              <a:buNone/>
              <a:defRPr sz="2400">
                <a:solidFill>
                  <a:schemeClr val="tx1"/>
                </a:solidFill>
                <a:latin typeface="隶书" panose="02010509060101010101" pitchFamily="49" charset="-122"/>
                <a:ea typeface="隶书" panose="02010509060101010101" pitchFamily="49" charset="-122"/>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685800" rtl="0" eaLnBrk="0" fontAlgn="base" latinLnBrk="0" hangingPunct="0">
              <a:lnSpc>
                <a:spcPct val="100000"/>
              </a:lnSpc>
              <a:spcBef>
                <a:spcPct val="20000"/>
              </a:spcBef>
              <a:spcAft>
                <a:spcPct val="0"/>
              </a:spcAft>
              <a:buClrTx/>
              <a:buSzTx/>
              <a:buFont typeface="Arial" panose="020B0604020202020204" pitchFamily="34" charset="0"/>
              <a:buNone/>
            </a:pPr>
            <a:endPar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1048797" name="矩形 5"/>
          <p:cNvSpPr/>
          <p:nvPr/>
        </p:nvSpPr>
        <p:spPr>
          <a:xfrm>
            <a:off x="521494" y="1524000"/>
            <a:ext cx="8101013" cy="1188244"/>
          </a:xfrm>
          <a:prstGeom prst="rect">
            <a:avLst/>
          </a:prstGeom>
          <a:solidFill>
            <a:srgbClr val="630D5F"/>
          </a:solidFill>
          <a:ln>
            <a:solidFill>
              <a:srgbClr val="630D5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ct val="0"/>
              </a:spcBef>
              <a:spcAft>
                <a:spcPct val="0"/>
              </a:spcAft>
              <a:buClrTx/>
              <a:buSzTx/>
              <a:buFontTx/>
              <a:buNone/>
            </a:pPr>
            <a:endParaRPr kumimoji="0" lang="zh-CN" altLang="en-US" sz="1350" b="0" i="0" u="none" strike="noStrike" kern="1200" cap="none" spc="0" normalizeH="0" baseline="0" noProof="1">
              <a:ln>
                <a:noFill/>
              </a:ln>
              <a:solidFill>
                <a:prstClr val="white"/>
              </a:solidFill>
              <a:effectLst/>
              <a:uLnTx/>
              <a:uFillTx/>
              <a:latin typeface="Calibri" panose="020F0502020204030204"/>
              <a:ea typeface="宋体" panose="02010600030101010101" pitchFamily="2" charset="-122"/>
              <a:cs typeface="+mn-cs"/>
            </a:endParaRPr>
          </a:p>
        </p:txBody>
      </p:sp>
      <p:sp>
        <p:nvSpPr>
          <p:cNvPr id="1048798" name="标题 1"/>
          <p:cNvSpPr>
            <a:spLocks noGrp="1"/>
          </p:cNvSpPr>
          <p:nvPr>
            <p:ph type="title"/>
          </p:nvPr>
        </p:nvSpPr>
        <p:spPr>
          <a:xfrm>
            <a:off x="522001" y="1795421"/>
            <a:ext cx="8099999" cy="646331"/>
          </a:xfrm>
        </p:spPr>
        <p:txBody>
          <a:bodyPr/>
          <a:lstStyle>
            <a:lvl1pPr algn="ctr">
              <a:defRPr sz="3600">
                <a:solidFill>
                  <a:schemeClr val="bg1"/>
                </a:solidFill>
              </a:defRPr>
            </a:lvl1pPr>
          </a:lstStyle>
          <a:p>
            <a:r>
              <a:rPr lang="zh-CN" altLang="en-US" noProof="1"/>
              <a:t>单击此处编辑母版标题样式</a:t>
            </a:r>
          </a:p>
        </p:txBody>
      </p:sp>
      <p:sp>
        <p:nvSpPr>
          <p:cNvPr id="1048799" name="文本占位符 5"/>
          <p:cNvSpPr>
            <a:spLocks noGrp="1"/>
          </p:cNvSpPr>
          <p:nvPr>
            <p:ph type="body" sz="quarter" idx="10"/>
          </p:nvPr>
        </p:nvSpPr>
        <p:spPr>
          <a:xfrm>
            <a:off x="650082" y="2973817"/>
            <a:ext cx="7918363" cy="369332"/>
          </a:xfrm>
        </p:spPr>
        <p:txBody>
          <a:bodyPr/>
          <a:lstStyle>
            <a:lvl1pPr>
              <a:defRPr sz="1800">
                <a:solidFill>
                  <a:schemeClr val="tx1"/>
                </a:solidFill>
              </a:defRPr>
            </a:lvl1pPr>
          </a:lstStyle>
          <a:p>
            <a:pPr lvl="0"/>
            <a:r>
              <a:rPr lang="zh-CN" altLang="en-US" noProof="1"/>
              <a:t>单击此处编辑母版文本样式</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048793" name="矩形 5"/>
          <p:cNvSpPr/>
          <p:nvPr/>
        </p:nvSpPr>
        <p:spPr>
          <a:xfrm>
            <a:off x="521494" y="1524000"/>
            <a:ext cx="8101013" cy="1188244"/>
          </a:xfrm>
          <a:prstGeom prst="rect">
            <a:avLst/>
          </a:prstGeom>
          <a:solidFill>
            <a:srgbClr val="630D5F"/>
          </a:solidFill>
          <a:ln>
            <a:solidFill>
              <a:srgbClr val="630D5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ct val="0"/>
              </a:spcBef>
              <a:spcAft>
                <a:spcPct val="0"/>
              </a:spcAft>
              <a:buClrTx/>
              <a:buSzTx/>
              <a:buFontTx/>
              <a:buNone/>
            </a:pPr>
            <a:endParaRPr kumimoji="0" lang="zh-CN" altLang="en-US" sz="1350" b="0" i="0" u="none" strike="noStrike" kern="1200" cap="none" spc="0" normalizeH="0" baseline="0" noProof="1">
              <a:ln>
                <a:noFill/>
              </a:ln>
              <a:solidFill>
                <a:prstClr val="white"/>
              </a:solidFill>
              <a:effectLst/>
              <a:uLnTx/>
              <a:uFillTx/>
              <a:latin typeface="Calibri" panose="020F0502020204030204"/>
              <a:ea typeface="宋体" panose="02010600030101010101" pitchFamily="2" charset="-122"/>
              <a:cs typeface="+mn-cs"/>
            </a:endParaRPr>
          </a:p>
        </p:txBody>
      </p:sp>
      <p:sp>
        <p:nvSpPr>
          <p:cNvPr id="1048794" name="标题 1"/>
          <p:cNvSpPr>
            <a:spLocks noGrp="1"/>
          </p:cNvSpPr>
          <p:nvPr>
            <p:ph type="title"/>
          </p:nvPr>
        </p:nvSpPr>
        <p:spPr>
          <a:xfrm>
            <a:off x="522001" y="1864670"/>
            <a:ext cx="8099999" cy="507831"/>
          </a:xfrm>
        </p:spPr>
        <p:txBody>
          <a:bodyPr/>
          <a:lstStyle>
            <a:lvl1pPr algn="ctr">
              <a:defRPr sz="2700">
                <a:solidFill>
                  <a:schemeClr val="bg1"/>
                </a:solidFill>
              </a:defRPr>
            </a:lvl1pPr>
          </a:lstStyle>
          <a:p>
            <a:r>
              <a:rPr lang="zh-CN" altLang="en-US" noProof="1"/>
              <a:t>单击此处编辑母版标题样式</a:t>
            </a:r>
          </a:p>
        </p:txBody>
      </p:sp>
      <p:sp>
        <p:nvSpPr>
          <p:cNvPr id="1048795" name="文本占位符 5"/>
          <p:cNvSpPr>
            <a:spLocks noGrp="1"/>
          </p:cNvSpPr>
          <p:nvPr>
            <p:ph type="body" sz="quarter" idx="10"/>
          </p:nvPr>
        </p:nvSpPr>
        <p:spPr>
          <a:xfrm>
            <a:off x="650082" y="2973817"/>
            <a:ext cx="3165835" cy="646331"/>
          </a:xfrm>
        </p:spPr>
        <p:txBody>
          <a:bodyPr/>
          <a:lstStyle>
            <a:lvl1pPr>
              <a:defRPr sz="1800">
                <a:solidFill>
                  <a:schemeClr val="tx1"/>
                </a:solidFill>
              </a:defRPr>
            </a:lvl1pPr>
          </a:lstStyle>
          <a:p>
            <a:pPr lvl="0"/>
            <a:r>
              <a:rPr lang="zh-CN" altLang="en-US" noProof="1"/>
              <a:t>单击此处编辑母版文本样式</a:t>
            </a:r>
          </a:p>
        </p:txBody>
      </p:sp>
      <p:sp>
        <p:nvSpPr>
          <p:cNvPr id="1048796" name="内容占位符 4"/>
          <p:cNvSpPr>
            <a:spLocks noGrp="1"/>
          </p:cNvSpPr>
          <p:nvPr>
            <p:ph sz="quarter" idx="11"/>
          </p:nvPr>
        </p:nvSpPr>
        <p:spPr>
          <a:xfrm>
            <a:off x="4626006" y="2973817"/>
            <a:ext cx="3996500" cy="369332"/>
          </a:xfrm>
        </p:spPr>
        <p:txBody>
          <a:bodyPr/>
          <a:lstStyle>
            <a:lvl1pPr>
              <a:defRPr lang="zh-CN" altLang="en-US" sz="1800" b="1" kern="1200" dirty="0" smtClean="0">
                <a:solidFill>
                  <a:schemeClr val="tx1"/>
                </a:solidFill>
                <a:latin typeface="微软雅黑" panose="020B0503020204020204" pitchFamily="34" charset="-122"/>
                <a:ea typeface="微软雅黑" panose="020B0503020204020204" pitchFamily="34" charset="-122"/>
                <a:cs typeface="+mn-cs"/>
              </a:defRPr>
            </a:lvl1pPr>
          </a:lstStyle>
          <a:p>
            <a:pPr lvl="0"/>
            <a:r>
              <a:rPr lang="zh-CN" altLang="en-US" noProof="1"/>
              <a:t>单击此处编辑母版文本样式</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1048787" name="Rectangle 46"/>
          <p:cNvSpPr>
            <a:spLocks noChangeArrowheads="1"/>
          </p:cNvSpPr>
          <p:nvPr/>
        </p:nvSpPr>
        <p:spPr bwMode="auto">
          <a:xfrm>
            <a:off x="3048000" y="2288382"/>
            <a:ext cx="1524000" cy="1088231"/>
          </a:xfrm>
          <a:prstGeom prst="rect">
            <a:avLst/>
          </a:prstGeom>
          <a:solidFill>
            <a:srgbClr val="339933"/>
          </a:solidFill>
          <a:ln>
            <a:noFill/>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685800" rtl="0" eaLnBrk="1" fontAlgn="base" latinLnBrk="0" hangingPunct="1">
              <a:lnSpc>
                <a:spcPct val="100000"/>
              </a:lnSpc>
              <a:spcBef>
                <a:spcPct val="0"/>
              </a:spcBef>
              <a:spcAft>
                <a:spcPct val="0"/>
              </a:spcAft>
              <a:buClrTx/>
              <a:buSzTx/>
              <a:buFontTx/>
              <a:buNone/>
            </a:pPr>
            <a:endParaRPr kumimoji="0" lang="zh-CN" altLang="en-US" sz="135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048788" name="Rectangle 47"/>
          <p:cNvSpPr>
            <a:spLocks noChangeArrowheads="1"/>
          </p:cNvSpPr>
          <p:nvPr/>
        </p:nvSpPr>
        <p:spPr bwMode="gray">
          <a:xfrm>
            <a:off x="4572000" y="3374231"/>
            <a:ext cx="1524000" cy="1085850"/>
          </a:xfrm>
          <a:prstGeom prst="rect">
            <a:avLst/>
          </a:prstGeom>
          <a:solidFill>
            <a:schemeClr val="accent6">
              <a:lumMod val="75000"/>
            </a:schemeClr>
          </a:solidFill>
          <a:ln w="9525">
            <a:noFill/>
            <a:miter lim="800000"/>
          </a:ln>
        </p:spPr>
        <p:txBody>
          <a:bodyPr wrap="none" anchor="ctr"/>
          <a:lstStyle/>
          <a:p>
            <a:pPr marL="0" marR="0" lvl="0" indent="0" algn="l" defTabSz="685800" rtl="0" eaLnBrk="1" fontAlgn="auto" latinLnBrk="0" hangingPunct="1">
              <a:lnSpc>
                <a:spcPct val="100000"/>
              </a:lnSpc>
              <a:spcBef>
                <a:spcPct val="0"/>
              </a:spcBef>
              <a:spcAft>
                <a:spcPct val="0"/>
              </a:spcAft>
              <a:buClrTx/>
              <a:buSzTx/>
              <a:buFontTx/>
              <a:buNone/>
            </a:pPr>
            <a:endParaRPr kumimoji="0" lang="zh-CN" altLang="en-US" sz="1350" b="0" i="0" u="none" strike="noStrike" kern="1200" cap="none" spc="0" normalizeH="0" baseline="0" noProof="1">
              <a:ln>
                <a:noFill/>
              </a:ln>
              <a:solidFill>
                <a:srgbClr val="F79646">
                  <a:lumMod val="75000"/>
                </a:srgbClr>
              </a:solidFill>
              <a:effectLst/>
              <a:uLnTx/>
              <a:uFillTx/>
              <a:latin typeface="Calibri" panose="020F0502020204030204" pitchFamily="34" charset="0"/>
              <a:ea typeface="宋体" panose="02010600030101010101" pitchFamily="2" charset="-122"/>
              <a:cs typeface="+mn-cs"/>
            </a:endParaRPr>
          </a:p>
        </p:txBody>
      </p:sp>
      <p:pic>
        <p:nvPicPr>
          <p:cNvPr id="2097187" name="Picture 5" descr="C:\Documents and Settings\Administrator\桌面\1.jpg"/>
          <p:cNvPicPr/>
          <p:nvPr/>
        </p:nvPicPr>
        <p:blipFill>
          <a:blip r:embed="rId2"/>
          <a:stretch>
            <a:fillRect/>
          </a:stretch>
        </p:blipFill>
        <p:spPr>
          <a:xfrm>
            <a:off x="1537097" y="2286001"/>
            <a:ext cx="1522809" cy="1088231"/>
          </a:xfrm>
          <a:prstGeom prst="rect">
            <a:avLst/>
          </a:prstGeom>
          <a:noFill/>
          <a:ln w="9525">
            <a:noFill/>
          </a:ln>
        </p:spPr>
      </p:pic>
      <p:pic>
        <p:nvPicPr>
          <p:cNvPr id="2097188" name="Picture 6" descr="C:\Documents and Settings\Administrator\桌面\2.jpg"/>
          <p:cNvPicPr/>
          <p:nvPr/>
        </p:nvPicPr>
        <p:blipFill>
          <a:blip r:embed="rId3"/>
          <a:stretch>
            <a:fillRect/>
          </a:stretch>
        </p:blipFill>
        <p:spPr>
          <a:xfrm>
            <a:off x="4572000" y="2288382"/>
            <a:ext cx="1522810" cy="1088231"/>
          </a:xfrm>
          <a:prstGeom prst="rect">
            <a:avLst/>
          </a:prstGeom>
          <a:noFill/>
          <a:ln w="9525">
            <a:noFill/>
          </a:ln>
        </p:spPr>
      </p:pic>
      <p:pic>
        <p:nvPicPr>
          <p:cNvPr id="2097189" name="Picture 7" descr="C:\Documents and Settings\Administrator\桌面\3.jpg"/>
          <p:cNvPicPr/>
          <p:nvPr/>
        </p:nvPicPr>
        <p:blipFill>
          <a:blip r:embed="rId4"/>
          <a:stretch>
            <a:fillRect/>
          </a:stretch>
        </p:blipFill>
        <p:spPr>
          <a:xfrm>
            <a:off x="6096000" y="3369469"/>
            <a:ext cx="1522810" cy="1088231"/>
          </a:xfrm>
          <a:prstGeom prst="rect">
            <a:avLst/>
          </a:prstGeom>
          <a:noFill/>
          <a:ln w="9525">
            <a:noFill/>
          </a:ln>
        </p:spPr>
      </p:pic>
      <p:pic>
        <p:nvPicPr>
          <p:cNvPr id="2097190" name="Picture 8" descr="C:\Documents and Settings\Administrator\桌面\4.jpg"/>
          <p:cNvPicPr/>
          <p:nvPr/>
        </p:nvPicPr>
        <p:blipFill>
          <a:blip r:embed="rId5"/>
          <a:stretch>
            <a:fillRect/>
          </a:stretch>
        </p:blipFill>
        <p:spPr>
          <a:xfrm>
            <a:off x="3049191" y="3374232"/>
            <a:ext cx="1522809" cy="1088231"/>
          </a:xfrm>
          <a:prstGeom prst="rect">
            <a:avLst/>
          </a:prstGeom>
          <a:noFill/>
          <a:ln w="9525">
            <a:noFill/>
          </a:ln>
        </p:spPr>
      </p:pic>
      <p:sp>
        <p:nvSpPr>
          <p:cNvPr id="1048789" name="标题 1"/>
          <p:cNvSpPr>
            <a:spLocks noGrp="1"/>
          </p:cNvSpPr>
          <p:nvPr>
            <p:ph type="title"/>
          </p:nvPr>
        </p:nvSpPr>
        <p:spPr>
          <a:xfrm>
            <a:off x="683568" y="1426083"/>
            <a:ext cx="8154906" cy="553998"/>
          </a:xfrm>
        </p:spPr>
        <p:txBody>
          <a:bodyPr/>
          <a:lstStyle>
            <a:lvl1pPr algn="ctr">
              <a:defRPr sz="3000">
                <a:solidFill>
                  <a:srgbClr val="630D5F"/>
                </a:solidFill>
              </a:defRPr>
            </a:lvl1pPr>
          </a:lstStyle>
          <a:p>
            <a:endParaRPr lang="zh-CN" altLang="en-US" noProof="1"/>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784" name="日期占位符 1"/>
          <p:cNvSpPr>
            <a:spLocks noGrp="1"/>
          </p:cNvSpPr>
          <p:nvPr>
            <p:ph type="dt" sz="half" idx="2"/>
          </p:nvPr>
        </p:nvSpPr>
        <p:spPr>
          <a:xfrm>
            <a:off x="628650" y="4767263"/>
            <a:ext cx="2057400" cy="273844"/>
          </a:xfrm>
        </p:spPr>
        <p:txBody>
          <a:bodyPr/>
          <a:lstStyle>
            <a:lvl1pPr eaLnBrk="1" hangingPunct="1">
              <a:defRPr noProof="1"/>
            </a:lvl1pPr>
          </a:lstStyle>
          <a:p>
            <a:pPr marL="0" marR="0" lvl="0" indent="0" algn="l" defTabSz="685800" rtl="0" eaLnBrk="1" fontAlgn="base" latinLnBrk="0" hangingPunct="1">
              <a:lnSpc>
                <a:spcPct val="100000"/>
              </a:lnSpc>
              <a:spcBef>
                <a:spcPct val="0"/>
              </a:spcBef>
              <a:spcAft>
                <a:spcPct val="0"/>
              </a:spcAft>
              <a:buClrTx/>
              <a:buSzTx/>
              <a:buFontTx/>
              <a:buNone/>
            </a:pPr>
            <a:fld id="{3A6E3F11-7CA2-7C46-9D23-E4B03D42F68A}" type="datetime1">
              <a:rPr kumimoji="0" lang="zh-CN" altLang="en-US" sz="1350" b="0" i="0" u="none" strike="noStrike" kern="1200" cap="none" spc="0" normalizeH="0" baseline="0" noProof="1" smtClean="0">
                <a:ln>
                  <a:noFill/>
                </a:ln>
                <a:solidFill>
                  <a:prstClr val="black"/>
                </a:solidFill>
                <a:effectLst/>
                <a:uLnTx/>
                <a:uFillTx/>
                <a:latin typeface="Calibri" panose="020F0502020204030204" pitchFamily="34" charset="0"/>
                <a:ea typeface="宋体" panose="02010600030101010101" pitchFamily="2" charset="-122"/>
                <a:cs typeface="+mn-cs"/>
              </a:rPr>
              <a:t>2024/10/13</a:t>
            </a:fld>
            <a:endParaRPr kumimoji="0" lang="zh-CN" altLang="en-US" sz="1350" b="0" i="0" u="none" strike="noStrike" kern="1200" cap="none" spc="0" normalizeH="0" baseline="0" noProof="1">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048785" name="页脚占位符 2"/>
          <p:cNvSpPr>
            <a:spLocks noGrp="1"/>
          </p:cNvSpPr>
          <p:nvPr>
            <p:ph type="ftr" sz="quarter" idx="3"/>
          </p:nvPr>
        </p:nvSpPr>
        <p:spPr>
          <a:xfrm>
            <a:off x="3028950" y="4767263"/>
            <a:ext cx="3086100" cy="273844"/>
          </a:xfrm>
        </p:spPr>
        <p:txBody>
          <a:bodyPr/>
          <a:lstStyle>
            <a:lvl1pPr eaLnBrk="1" hangingPunct="1">
              <a:defRPr noProof="1"/>
            </a:lvl1pPr>
          </a:lstStyle>
          <a:p>
            <a:pPr marL="0" marR="0" lvl="0" indent="0" algn="l" defTabSz="685800" rtl="0" eaLnBrk="1" fontAlgn="base" latinLnBrk="0" hangingPunct="1">
              <a:lnSpc>
                <a:spcPct val="100000"/>
              </a:lnSpc>
              <a:spcBef>
                <a:spcPct val="0"/>
              </a:spcBef>
              <a:spcAft>
                <a:spcPct val="0"/>
              </a:spcAft>
              <a:buClrTx/>
              <a:buSzTx/>
              <a:buFontTx/>
              <a:buNone/>
            </a:pPr>
            <a:endParaRPr kumimoji="0" lang="zh-CN" altLang="en-US" sz="1350" b="0" i="0" u="none" strike="noStrike" kern="1200" cap="none" spc="0" normalizeH="0" baseline="0" noProof="1">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048786" name="灯片编号占位符 3"/>
          <p:cNvSpPr>
            <a:spLocks noGrp="1"/>
          </p:cNvSpPr>
          <p:nvPr>
            <p:ph type="sldNum" sz="quarter" idx="4"/>
          </p:nvPr>
        </p:nvSpPr>
        <p:spPr>
          <a:xfrm>
            <a:off x="6457950" y="4767263"/>
            <a:ext cx="2057400" cy="273844"/>
          </a:xfrm>
        </p:spPr>
        <p:txBody>
          <a:bodyPr vert="horz" wrap="square" lIns="91440" tIns="45720" rIns="91440" bIns="45720" numCol="1" anchor="t" anchorCtr="0" compatLnSpc="1"/>
          <a:lstStyle>
            <a:lvl1pPr eaLnBrk="1" hangingPunct="1">
              <a:defRPr smtClean="0"/>
            </a:lvl1pPr>
          </a:lstStyle>
          <a:p>
            <a:pPr marL="0" marR="0" lvl="0" indent="0" algn="l" defTabSz="685800" rtl="0" eaLnBrk="1" fontAlgn="base" latinLnBrk="0" hangingPunct="1">
              <a:lnSpc>
                <a:spcPct val="100000"/>
              </a:lnSpc>
              <a:spcBef>
                <a:spcPct val="0"/>
              </a:spcBef>
              <a:spcAft>
                <a:spcPct val="0"/>
              </a:spcAft>
              <a:buClrTx/>
              <a:buSzTx/>
              <a:buFontTx/>
              <a:buNone/>
            </a:pPr>
            <a:fld id="{DE2D1913-7E4E-494B-BB9D-C7D6A017BB24}" type="slidenum">
              <a:rPr kumimoji="0" lang="zh-CN" altLang="en-US" sz="135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t>‹#›</a:t>
            </a:fld>
            <a:endParaRPr kumimoji="0" lang="zh-CN" altLang="en-US" sz="135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8730" name="标题 1"/>
          <p:cNvSpPr>
            <a:spLocks noGrp="1"/>
          </p:cNvSpPr>
          <p:nvPr>
            <p:ph type="title"/>
          </p:nvPr>
        </p:nvSpPr>
        <p:spPr>
          <a:xfrm>
            <a:off x="722317" y="3305176"/>
            <a:ext cx="7772400" cy="1021556"/>
          </a:xfrm>
        </p:spPr>
        <p:txBody>
          <a:bodyPr anchor="t"/>
          <a:lstStyle>
            <a:lvl1pPr algn="l">
              <a:defRPr sz="4000" b="1" cap="all"/>
            </a:lvl1pPr>
          </a:lstStyle>
          <a:p>
            <a:r>
              <a:rPr lang="zh-CN" altLang="en-US"/>
              <a:t>单击此处编辑母版标题样式</a:t>
            </a:r>
          </a:p>
        </p:txBody>
      </p:sp>
      <p:sp>
        <p:nvSpPr>
          <p:cNvPr id="1048731" name="文本占位符 2"/>
          <p:cNvSpPr>
            <a:spLocks noGrp="1"/>
          </p:cNvSpPr>
          <p:nvPr>
            <p:ph type="body" idx="1"/>
          </p:nvPr>
        </p:nvSpPr>
        <p:spPr>
          <a:xfrm>
            <a:off x="722317" y="2180038"/>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1048732" name="日期占位符 3"/>
          <p:cNvSpPr>
            <a:spLocks noGrp="1"/>
          </p:cNvSpPr>
          <p:nvPr>
            <p:ph type="dt" sz="half" idx="10"/>
          </p:nvPr>
        </p:nvSpPr>
        <p:spPr/>
        <p:txBody>
          <a:bodyPr/>
          <a:lstStyle/>
          <a:p>
            <a:fld id="{3AE12B8A-0A79-8043-B90B-DA6CB2165651}" type="datetime1">
              <a:rPr lang="zh-CN" altLang="en-US" smtClean="0"/>
              <a:t>2024/10/13</a:t>
            </a:fld>
            <a:endParaRPr lang="zh-CN" altLang="en-US"/>
          </a:p>
        </p:txBody>
      </p:sp>
      <p:sp>
        <p:nvSpPr>
          <p:cNvPr id="1048733" name="页脚占位符 4"/>
          <p:cNvSpPr>
            <a:spLocks noGrp="1"/>
          </p:cNvSpPr>
          <p:nvPr>
            <p:ph type="ftr" sz="quarter" idx="11"/>
          </p:nvPr>
        </p:nvSpPr>
        <p:spPr/>
        <p:txBody>
          <a:bodyPr/>
          <a:lstStyle/>
          <a:p>
            <a:endParaRPr lang="zh-CN" altLang="en-US"/>
          </a:p>
        </p:txBody>
      </p:sp>
      <p:sp>
        <p:nvSpPr>
          <p:cNvPr id="1048734" name="灯片编号占位符 5"/>
          <p:cNvSpPr>
            <a:spLocks noGrp="1"/>
          </p:cNvSpPr>
          <p:nvPr>
            <p:ph type="sldNum" sz="quarter" idx="12"/>
          </p:nvPr>
        </p:nvSpPr>
        <p:spPr/>
        <p:txBody>
          <a:bodyPr/>
          <a:lstStyle/>
          <a:p>
            <a:fld id="{09FCBBE2-63E4-4E90-8897-D61F1A357E4C}"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8735" name="标题 1"/>
          <p:cNvSpPr>
            <a:spLocks noGrp="1"/>
          </p:cNvSpPr>
          <p:nvPr>
            <p:ph type="title"/>
          </p:nvPr>
        </p:nvSpPr>
        <p:spPr/>
        <p:txBody>
          <a:bodyPr/>
          <a:lstStyle/>
          <a:p>
            <a:r>
              <a:rPr lang="zh-CN" altLang="en-US"/>
              <a:t>单击此处编辑母版标题样式</a:t>
            </a:r>
          </a:p>
        </p:txBody>
      </p:sp>
      <p:sp>
        <p:nvSpPr>
          <p:cNvPr id="1048736" name="内容占位符 2"/>
          <p:cNvSpPr>
            <a:spLocks noGrp="1"/>
          </p:cNvSpPr>
          <p:nvPr>
            <p:ph sz="half" idx="1"/>
          </p:nvPr>
        </p:nvSpPr>
        <p:spPr>
          <a:xfrm>
            <a:off x="457204" y="1200155"/>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37" name="内容占位符 3"/>
          <p:cNvSpPr>
            <a:spLocks noGrp="1"/>
          </p:cNvSpPr>
          <p:nvPr>
            <p:ph sz="half" idx="2"/>
          </p:nvPr>
        </p:nvSpPr>
        <p:spPr>
          <a:xfrm>
            <a:off x="4648200" y="1200155"/>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38" name="日期占位符 4"/>
          <p:cNvSpPr>
            <a:spLocks noGrp="1"/>
          </p:cNvSpPr>
          <p:nvPr>
            <p:ph type="dt" sz="half" idx="10"/>
          </p:nvPr>
        </p:nvSpPr>
        <p:spPr/>
        <p:txBody>
          <a:bodyPr/>
          <a:lstStyle/>
          <a:p>
            <a:fld id="{DDD527DF-44AA-4A47-A7FF-46D24A50165C}" type="datetime1">
              <a:rPr lang="zh-CN" altLang="en-US" smtClean="0"/>
              <a:t>2024/10/13</a:t>
            </a:fld>
            <a:endParaRPr lang="zh-CN" altLang="en-US"/>
          </a:p>
        </p:txBody>
      </p:sp>
      <p:sp>
        <p:nvSpPr>
          <p:cNvPr id="1048739" name="页脚占位符 5"/>
          <p:cNvSpPr>
            <a:spLocks noGrp="1"/>
          </p:cNvSpPr>
          <p:nvPr>
            <p:ph type="ftr" sz="quarter" idx="11"/>
          </p:nvPr>
        </p:nvSpPr>
        <p:spPr/>
        <p:txBody>
          <a:bodyPr/>
          <a:lstStyle/>
          <a:p>
            <a:endParaRPr lang="zh-CN" altLang="en-US"/>
          </a:p>
        </p:txBody>
      </p:sp>
      <p:sp>
        <p:nvSpPr>
          <p:cNvPr id="1048740" name="灯片编号占位符 6"/>
          <p:cNvSpPr>
            <a:spLocks noGrp="1"/>
          </p:cNvSpPr>
          <p:nvPr>
            <p:ph type="sldNum" sz="quarter" idx="12"/>
          </p:nvPr>
        </p:nvSpPr>
        <p:spPr/>
        <p:txBody>
          <a:bodyPr/>
          <a:lstStyle/>
          <a:p>
            <a:fld id="{09FCBBE2-63E4-4E90-8897-D61F1A357E4C}"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8741" name="标题 1"/>
          <p:cNvSpPr>
            <a:spLocks noGrp="1"/>
          </p:cNvSpPr>
          <p:nvPr>
            <p:ph type="title"/>
          </p:nvPr>
        </p:nvSpPr>
        <p:spPr/>
        <p:txBody>
          <a:bodyPr/>
          <a:lstStyle/>
          <a:p>
            <a:r>
              <a:rPr lang="zh-CN" altLang="en-US"/>
              <a:t>单击此处编辑母版标题样式</a:t>
            </a:r>
          </a:p>
        </p:txBody>
      </p:sp>
      <p:sp>
        <p:nvSpPr>
          <p:cNvPr id="1048742" name="文本占位符 2"/>
          <p:cNvSpPr>
            <a:spLocks noGrp="1"/>
          </p:cNvSpPr>
          <p:nvPr>
            <p:ph type="body" idx="1"/>
          </p:nvPr>
        </p:nvSpPr>
        <p:spPr>
          <a:xfrm>
            <a:off x="457200" y="1151339"/>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743" name="内容占位符 3"/>
          <p:cNvSpPr>
            <a:spLocks noGrp="1"/>
          </p:cNvSpPr>
          <p:nvPr>
            <p:ph sz="half" idx="2"/>
          </p:nvPr>
        </p:nvSpPr>
        <p:spPr>
          <a:xfrm>
            <a:off x="457200" y="1631160"/>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44" name="文本占位符 4"/>
          <p:cNvSpPr>
            <a:spLocks noGrp="1"/>
          </p:cNvSpPr>
          <p:nvPr>
            <p:ph type="body" sz="quarter" idx="3"/>
          </p:nvPr>
        </p:nvSpPr>
        <p:spPr>
          <a:xfrm>
            <a:off x="4645026" y="1151339"/>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745" name="内容占位符 5"/>
          <p:cNvSpPr>
            <a:spLocks noGrp="1"/>
          </p:cNvSpPr>
          <p:nvPr>
            <p:ph sz="quarter" idx="4"/>
          </p:nvPr>
        </p:nvSpPr>
        <p:spPr>
          <a:xfrm>
            <a:off x="4645026" y="1631160"/>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46" name="日期占位符 6"/>
          <p:cNvSpPr>
            <a:spLocks noGrp="1"/>
          </p:cNvSpPr>
          <p:nvPr>
            <p:ph type="dt" sz="half" idx="10"/>
          </p:nvPr>
        </p:nvSpPr>
        <p:spPr/>
        <p:txBody>
          <a:bodyPr/>
          <a:lstStyle/>
          <a:p>
            <a:fld id="{6836FD5D-87FF-724E-A018-904C8DA36E87}" type="datetime1">
              <a:rPr lang="zh-CN" altLang="en-US" smtClean="0"/>
              <a:t>2024/10/13</a:t>
            </a:fld>
            <a:endParaRPr lang="zh-CN" altLang="en-US"/>
          </a:p>
        </p:txBody>
      </p:sp>
      <p:sp>
        <p:nvSpPr>
          <p:cNvPr id="1048747" name="页脚占位符 7"/>
          <p:cNvSpPr>
            <a:spLocks noGrp="1"/>
          </p:cNvSpPr>
          <p:nvPr>
            <p:ph type="ftr" sz="quarter" idx="11"/>
          </p:nvPr>
        </p:nvSpPr>
        <p:spPr/>
        <p:txBody>
          <a:bodyPr/>
          <a:lstStyle/>
          <a:p>
            <a:endParaRPr lang="zh-CN" altLang="en-US"/>
          </a:p>
        </p:txBody>
      </p:sp>
      <p:sp>
        <p:nvSpPr>
          <p:cNvPr id="1048748" name="灯片编号占位符 8"/>
          <p:cNvSpPr>
            <a:spLocks noGrp="1"/>
          </p:cNvSpPr>
          <p:nvPr>
            <p:ph type="sldNum" sz="quarter" idx="12"/>
          </p:nvPr>
        </p:nvSpPr>
        <p:spPr/>
        <p:txBody>
          <a:bodyPr/>
          <a:lstStyle/>
          <a:p>
            <a:fld id="{09FCBBE2-63E4-4E90-8897-D61F1A357E4C}"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8705" name="标题 1"/>
          <p:cNvSpPr>
            <a:spLocks noGrp="1"/>
          </p:cNvSpPr>
          <p:nvPr>
            <p:ph type="title"/>
          </p:nvPr>
        </p:nvSpPr>
        <p:spPr/>
        <p:txBody>
          <a:bodyPr/>
          <a:lstStyle/>
          <a:p>
            <a:r>
              <a:rPr lang="zh-CN" altLang="en-US"/>
              <a:t>单击此处编辑母版标题样式</a:t>
            </a:r>
          </a:p>
        </p:txBody>
      </p:sp>
      <p:sp>
        <p:nvSpPr>
          <p:cNvPr id="1048706" name="日期占位符 2"/>
          <p:cNvSpPr>
            <a:spLocks noGrp="1"/>
          </p:cNvSpPr>
          <p:nvPr>
            <p:ph type="dt" sz="half" idx="10"/>
          </p:nvPr>
        </p:nvSpPr>
        <p:spPr/>
        <p:txBody>
          <a:bodyPr/>
          <a:lstStyle/>
          <a:p>
            <a:fld id="{FF9122B6-D467-7141-A8DD-2AFCB88D0744}" type="datetime1">
              <a:rPr lang="zh-CN" altLang="en-US" smtClean="0"/>
              <a:t>2024/10/13</a:t>
            </a:fld>
            <a:endParaRPr lang="zh-CN" altLang="en-US"/>
          </a:p>
        </p:txBody>
      </p:sp>
      <p:sp>
        <p:nvSpPr>
          <p:cNvPr id="1048707" name="页脚占位符 3"/>
          <p:cNvSpPr>
            <a:spLocks noGrp="1"/>
          </p:cNvSpPr>
          <p:nvPr>
            <p:ph type="ftr" sz="quarter" idx="11"/>
          </p:nvPr>
        </p:nvSpPr>
        <p:spPr/>
        <p:txBody>
          <a:bodyPr/>
          <a:lstStyle/>
          <a:p>
            <a:endParaRPr lang="zh-CN" altLang="en-US"/>
          </a:p>
        </p:txBody>
      </p:sp>
      <p:sp>
        <p:nvSpPr>
          <p:cNvPr id="1048708" name="灯片编号占位符 4"/>
          <p:cNvSpPr>
            <a:spLocks noGrp="1"/>
          </p:cNvSpPr>
          <p:nvPr>
            <p:ph type="sldNum" sz="quarter" idx="12"/>
          </p:nvPr>
        </p:nvSpPr>
        <p:spPr/>
        <p:txBody>
          <a:bodyPr/>
          <a:lstStyle/>
          <a:p>
            <a:fld id="{09FCBBE2-63E4-4E90-8897-D61F1A357E4C}"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749" name="日期占位符 1"/>
          <p:cNvSpPr>
            <a:spLocks noGrp="1"/>
          </p:cNvSpPr>
          <p:nvPr>
            <p:ph type="dt" sz="half" idx="10"/>
          </p:nvPr>
        </p:nvSpPr>
        <p:spPr/>
        <p:txBody>
          <a:bodyPr/>
          <a:lstStyle/>
          <a:p>
            <a:fld id="{17213F8F-DDBB-4540-BE30-2278200C1FF4}" type="datetime1">
              <a:rPr lang="zh-CN" altLang="en-US" smtClean="0"/>
              <a:t>2024/10/13</a:t>
            </a:fld>
            <a:endParaRPr lang="zh-CN" altLang="en-US"/>
          </a:p>
        </p:txBody>
      </p:sp>
      <p:sp>
        <p:nvSpPr>
          <p:cNvPr id="1048750" name="页脚占位符 2"/>
          <p:cNvSpPr>
            <a:spLocks noGrp="1"/>
          </p:cNvSpPr>
          <p:nvPr>
            <p:ph type="ftr" sz="quarter" idx="11"/>
          </p:nvPr>
        </p:nvSpPr>
        <p:spPr/>
        <p:txBody>
          <a:bodyPr/>
          <a:lstStyle/>
          <a:p>
            <a:endParaRPr lang="zh-CN" altLang="en-US"/>
          </a:p>
        </p:txBody>
      </p:sp>
      <p:sp>
        <p:nvSpPr>
          <p:cNvPr id="1048751" name="灯片编号占位符 3"/>
          <p:cNvSpPr>
            <a:spLocks noGrp="1"/>
          </p:cNvSpPr>
          <p:nvPr>
            <p:ph type="sldNum" sz="quarter" idx="12"/>
          </p:nvPr>
        </p:nvSpPr>
        <p:spPr/>
        <p:txBody>
          <a:bodyPr/>
          <a:lstStyle/>
          <a:p>
            <a:fld id="{09FCBBE2-63E4-4E90-8897-D61F1A357E4C}"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8752" name="标题 1"/>
          <p:cNvSpPr>
            <a:spLocks noGrp="1"/>
          </p:cNvSpPr>
          <p:nvPr>
            <p:ph type="title"/>
          </p:nvPr>
        </p:nvSpPr>
        <p:spPr>
          <a:xfrm>
            <a:off x="457202" y="204790"/>
            <a:ext cx="3008313" cy="871538"/>
          </a:xfrm>
        </p:spPr>
        <p:txBody>
          <a:bodyPr anchor="b"/>
          <a:lstStyle>
            <a:lvl1pPr algn="l">
              <a:defRPr sz="2000" b="1"/>
            </a:lvl1pPr>
          </a:lstStyle>
          <a:p>
            <a:r>
              <a:rPr lang="zh-CN" altLang="en-US"/>
              <a:t>单击此处编辑母版标题样式</a:t>
            </a:r>
          </a:p>
        </p:txBody>
      </p:sp>
      <p:sp>
        <p:nvSpPr>
          <p:cNvPr id="1048753" name="内容占位符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54" name="文本占位符 3"/>
          <p:cNvSpPr>
            <a:spLocks noGrp="1"/>
          </p:cNvSpPr>
          <p:nvPr>
            <p:ph type="body" sz="half" idx="2"/>
          </p:nvPr>
        </p:nvSpPr>
        <p:spPr>
          <a:xfrm>
            <a:off x="457202" y="1076330"/>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048755" name="日期占位符 4"/>
          <p:cNvSpPr>
            <a:spLocks noGrp="1"/>
          </p:cNvSpPr>
          <p:nvPr>
            <p:ph type="dt" sz="half" idx="10"/>
          </p:nvPr>
        </p:nvSpPr>
        <p:spPr/>
        <p:txBody>
          <a:bodyPr/>
          <a:lstStyle/>
          <a:p>
            <a:fld id="{F2DC1402-2884-9841-8197-B48C1D99F3B2}" type="datetime1">
              <a:rPr lang="zh-CN" altLang="en-US" smtClean="0"/>
              <a:t>2024/10/13</a:t>
            </a:fld>
            <a:endParaRPr lang="zh-CN" altLang="en-US"/>
          </a:p>
        </p:txBody>
      </p:sp>
      <p:sp>
        <p:nvSpPr>
          <p:cNvPr id="1048756" name="页脚占位符 5"/>
          <p:cNvSpPr>
            <a:spLocks noGrp="1"/>
          </p:cNvSpPr>
          <p:nvPr>
            <p:ph type="ftr" sz="quarter" idx="11"/>
          </p:nvPr>
        </p:nvSpPr>
        <p:spPr/>
        <p:txBody>
          <a:bodyPr/>
          <a:lstStyle/>
          <a:p>
            <a:endParaRPr lang="zh-CN" altLang="en-US"/>
          </a:p>
        </p:txBody>
      </p:sp>
      <p:sp>
        <p:nvSpPr>
          <p:cNvPr id="1048757" name="灯片编号占位符 6"/>
          <p:cNvSpPr>
            <a:spLocks noGrp="1"/>
          </p:cNvSpPr>
          <p:nvPr>
            <p:ph type="sldNum" sz="quarter" idx="12"/>
          </p:nvPr>
        </p:nvSpPr>
        <p:spPr/>
        <p:txBody>
          <a:bodyPr/>
          <a:lstStyle/>
          <a:p>
            <a:fld id="{09FCBBE2-63E4-4E90-8897-D61F1A357E4C}"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8719"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1048720" name="图片占位符 2"/>
          <p:cNvSpPr>
            <a:spLocks noGrp="1"/>
          </p:cNvSpPr>
          <p:nvPr>
            <p:ph type="pic" idx="1"/>
          </p:nvPr>
        </p:nvSpPr>
        <p:spPr>
          <a:xfrm>
            <a:off x="1792288" y="45958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721" name="文本占位符 3"/>
          <p:cNvSpPr>
            <a:spLocks noGrp="1"/>
          </p:cNvSpPr>
          <p:nvPr>
            <p:ph type="body" sz="half" idx="2"/>
          </p:nvPr>
        </p:nvSpPr>
        <p:spPr>
          <a:xfrm>
            <a:off x="1792288" y="4025508"/>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048722" name="日期占位符 4"/>
          <p:cNvSpPr>
            <a:spLocks noGrp="1"/>
          </p:cNvSpPr>
          <p:nvPr>
            <p:ph type="dt" sz="half" idx="10"/>
          </p:nvPr>
        </p:nvSpPr>
        <p:spPr/>
        <p:txBody>
          <a:bodyPr/>
          <a:lstStyle/>
          <a:p>
            <a:fld id="{795CD2D3-6E35-8F47-9F4E-F4E7FAAA04F0}" type="datetime1">
              <a:rPr lang="zh-CN" altLang="en-US" smtClean="0"/>
              <a:t>2024/10/13</a:t>
            </a:fld>
            <a:endParaRPr lang="zh-CN" altLang="en-US"/>
          </a:p>
        </p:txBody>
      </p:sp>
      <p:sp>
        <p:nvSpPr>
          <p:cNvPr id="1048723" name="页脚占位符 5"/>
          <p:cNvSpPr>
            <a:spLocks noGrp="1"/>
          </p:cNvSpPr>
          <p:nvPr>
            <p:ph type="ftr" sz="quarter" idx="11"/>
          </p:nvPr>
        </p:nvSpPr>
        <p:spPr/>
        <p:txBody>
          <a:bodyPr/>
          <a:lstStyle/>
          <a:p>
            <a:endParaRPr lang="zh-CN" altLang="en-US"/>
          </a:p>
        </p:txBody>
      </p:sp>
      <p:sp>
        <p:nvSpPr>
          <p:cNvPr id="1048724" name="灯片编号占位符 6"/>
          <p:cNvSpPr>
            <a:spLocks noGrp="1"/>
          </p:cNvSpPr>
          <p:nvPr>
            <p:ph type="sldNum" sz="quarter" idx="12"/>
          </p:nvPr>
        </p:nvSpPr>
        <p:spPr/>
        <p:txBody>
          <a:bodyPr/>
          <a:lstStyle/>
          <a:p>
            <a:fld id="{09FCBBE2-63E4-4E90-8897-D61F1A357E4C}"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3.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26" name="标题占位符 1"/>
          <p:cNvSpPr>
            <a:spLocks noGrp="1"/>
          </p:cNvSpPr>
          <p:nvPr>
            <p:ph type="title"/>
          </p:nvPr>
        </p:nvSpPr>
        <p:spPr>
          <a:xfrm>
            <a:off x="457200" y="205979"/>
            <a:ext cx="8229600" cy="857250"/>
          </a:xfrm>
          <a:prstGeom prst="rect">
            <a:avLst/>
          </a:prstGeom>
        </p:spPr>
        <p:txBody>
          <a:bodyPr vert="horz" lIns="91426" tIns="45712" rIns="91426" bIns="45712" rtlCol="0" anchor="ctr">
            <a:normAutofit/>
          </a:bodyPr>
          <a:lstStyle/>
          <a:p>
            <a:r>
              <a:rPr lang="zh-CN" altLang="en-US"/>
              <a:t>单击此处编辑母版标题样式</a:t>
            </a:r>
          </a:p>
        </p:txBody>
      </p:sp>
      <p:sp>
        <p:nvSpPr>
          <p:cNvPr id="1048627" name="文本占位符 2"/>
          <p:cNvSpPr>
            <a:spLocks noGrp="1"/>
          </p:cNvSpPr>
          <p:nvPr>
            <p:ph type="body" idx="1"/>
          </p:nvPr>
        </p:nvSpPr>
        <p:spPr>
          <a:xfrm>
            <a:off x="457200" y="1200155"/>
            <a:ext cx="8229600" cy="3394472"/>
          </a:xfrm>
          <a:prstGeom prst="rect">
            <a:avLst/>
          </a:prstGeom>
        </p:spPr>
        <p:txBody>
          <a:bodyPr vert="horz" lIns="91426" tIns="45712" rIns="91426" bIns="45712"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628" name="日期占位符 3"/>
          <p:cNvSpPr>
            <a:spLocks noGrp="1"/>
          </p:cNvSpPr>
          <p:nvPr>
            <p:ph type="dt" sz="half" idx="2"/>
          </p:nvPr>
        </p:nvSpPr>
        <p:spPr>
          <a:xfrm>
            <a:off x="457200" y="4767263"/>
            <a:ext cx="2133600" cy="273844"/>
          </a:xfrm>
          <a:prstGeom prst="rect">
            <a:avLst/>
          </a:prstGeom>
        </p:spPr>
        <p:txBody>
          <a:bodyPr vert="horz" lIns="91426" tIns="45712" rIns="91426" bIns="45712" rtlCol="0" anchor="ctr"/>
          <a:lstStyle>
            <a:lvl1pPr algn="l">
              <a:defRPr sz="1200">
                <a:solidFill>
                  <a:schemeClr val="tx1">
                    <a:tint val="75000"/>
                  </a:schemeClr>
                </a:solidFill>
              </a:defRPr>
            </a:lvl1pPr>
          </a:lstStyle>
          <a:p>
            <a:fld id="{23DBFDC3-E906-A94A-8665-3FF24AC55B08}" type="datetime1">
              <a:rPr lang="zh-CN" altLang="en-US" smtClean="0"/>
              <a:t>2024/10/13</a:t>
            </a:fld>
            <a:endParaRPr lang="zh-CN" altLang="en-US"/>
          </a:p>
        </p:txBody>
      </p:sp>
      <p:sp>
        <p:nvSpPr>
          <p:cNvPr id="1048629" name="页脚占位符 4"/>
          <p:cNvSpPr>
            <a:spLocks noGrp="1"/>
          </p:cNvSpPr>
          <p:nvPr>
            <p:ph type="ftr" sz="quarter" idx="3"/>
          </p:nvPr>
        </p:nvSpPr>
        <p:spPr>
          <a:xfrm>
            <a:off x="3124204" y="4767263"/>
            <a:ext cx="2895600" cy="273844"/>
          </a:xfrm>
          <a:prstGeom prst="rect">
            <a:avLst/>
          </a:prstGeom>
        </p:spPr>
        <p:txBody>
          <a:bodyPr vert="horz" lIns="91426" tIns="45712" rIns="91426" bIns="45712" rtlCol="0" anchor="ctr"/>
          <a:lstStyle>
            <a:lvl1pPr algn="ctr">
              <a:defRPr sz="1200">
                <a:solidFill>
                  <a:schemeClr val="tx1">
                    <a:tint val="75000"/>
                  </a:schemeClr>
                </a:solidFill>
              </a:defRPr>
            </a:lvl1pPr>
          </a:lstStyle>
          <a:p>
            <a:endParaRPr lang="zh-CN" altLang="en-US"/>
          </a:p>
        </p:txBody>
      </p:sp>
      <p:sp>
        <p:nvSpPr>
          <p:cNvPr id="1048630" name="灯片编号占位符 5"/>
          <p:cNvSpPr>
            <a:spLocks noGrp="1"/>
          </p:cNvSpPr>
          <p:nvPr>
            <p:ph type="sldNum" sz="quarter" idx="4"/>
          </p:nvPr>
        </p:nvSpPr>
        <p:spPr>
          <a:xfrm>
            <a:off x="6553200" y="4767263"/>
            <a:ext cx="2133600" cy="273844"/>
          </a:xfrm>
          <a:prstGeom prst="rect">
            <a:avLst/>
          </a:prstGeom>
        </p:spPr>
        <p:txBody>
          <a:bodyPr vert="horz" lIns="91426" tIns="45712" rIns="91426" bIns="45712" rtlCol="0" anchor="ctr"/>
          <a:lstStyle>
            <a:lvl1pPr algn="r">
              <a:defRPr sz="1200">
                <a:solidFill>
                  <a:schemeClr val="tx1">
                    <a:tint val="75000"/>
                  </a:schemeClr>
                </a:solidFill>
              </a:defRPr>
            </a:lvl1pPr>
          </a:lstStyle>
          <a:p>
            <a:fld id="{09FCBBE2-63E4-4E90-8897-D61F1A357E4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04" name="标题占位符 1"/>
          <p:cNvSpPr>
            <a:spLocks noGrp="1"/>
          </p:cNvSpPr>
          <p:nvPr>
            <p:ph type="title"/>
          </p:nvPr>
        </p:nvSpPr>
        <p:spPr>
          <a:xfrm>
            <a:off x="457200" y="205979"/>
            <a:ext cx="8229600" cy="857250"/>
          </a:xfrm>
          <a:prstGeom prst="rect">
            <a:avLst/>
          </a:prstGeom>
        </p:spPr>
        <p:txBody>
          <a:bodyPr vert="horz" lIns="91426" tIns="45712" rIns="91426" bIns="45712" rtlCol="0" anchor="ctr">
            <a:normAutofit/>
          </a:bodyPr>
          <a:lstStyle/>
          <a:p>
            <a:r>
              <a:rPr lang="zh-CN" altLang="en-US"/>
              <a:t>单击此处编辑母版标题样式</a:t>
            </a:r>
          </a:p>
        </p:txBody>
      </p:sp>
      <p:sp>
        <p:nvSpPr>
          <p:cNvPr id="1048605" name="文本占位符 2"/>
          <p:cNvSpPr>
            <a:spLocks noGrp="1"/>
          </p:cNvSpPr>
          <p:nvPr>
            <p:ph type="body" idx="1"/>
          </p:nvPr>
        </p:nvSpPr>
        <p:spPr>
          <a:xfrm>
            <a:off x="457200" y="1200155"/>
            <a:ext cx="8229600" cy="3394472"/>
          </a:xfrm>
          <a:prstGeom prst="rect">
            <a:avLst/>
          </a:prstGeom>
        </p:spPr>
        <p:txBody>
          <a:bodyPr vert="horz" lIns="91426" tIns="45712" rIns="91426" bIns="45712"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606" name="日期占位符 3"/>
          <p:cNvSpPr>
            <a:spLocks noGrp="1"/>
          </p:cNvSpPr>
          <p:nvPr>
            <p:ph type="dt" sz="half" idx="2"/>
          </p:nvPr>
        </p:nvSpPr>
        <p:spPr>
          <a:xfrm>
            <a:off x="457200" y="4767264"/>
            <a:ext cx="2133600" cy="273844"/>
          </a:xfrm>
          <a:prstGeom prst="rect">
            <a:avLst/>
          </a:prstGeom>
        </p:spPr>
        <p:txBody>
          <a:bodyPr vert="horz" lIns="91426" tIns="45712" rIns="91426" bIns="45712" rtlCol="0" anchor="ctr"/>
          <a:lstStyle>
            <a:lvl1pPr algn="l">
              <a:defRPr sz="1200">
                <a:solidFill>
                  <a:schemeClr val="tx1">
                    <a:tint val="75000"/>
                  </a:schemeClr>
                </a:solidFill>
              </a:defRPr>
            </a:lvl1pPr>
          </a:lstStyle>
          <a:p>
            <a:pPr defTabSz="914400"/>
            <a:fld id="{3C6AE5CD-E0DB-BC4D-AEAA-335A36D705B2}" type="datetime1">
              <a:rPr lang="zh-CN" altLang="en-US" smtClean="0">
                <a:solidFill>
                  <a:prstClr val="black">
                    <a:tint val="75000"/>
                  </a:prstClr>
                </a:solidFill>
              </a:rPr>
              <a:t>2024/10/13</a:t>
            </a:fld>
            <a:endParaRPr lang="zh-CN" altLang="en-US">
              <a:solidFill>
                <a:prstClr val="black">
                  <a:tint val="75000"/>
                </a:prstClr>
              </a:solidFill>
            </a:endParaRPr>
          </a:p>
        </p:txBody>
      </p:sp>
      <p:sp>
        <p:nvSpPr>
          <p:cNvPr id="1048607" name="页脚占位符 4"/>
          <p:cNvSpPr>
            <a:spLocks noGrp="1"/>
          </p:cNvSpPr>
          <p:nvPr>
            <p:ph type="ftr" sz="quarter" idx="3"/>
          </p:nvPr>
        </p:nvSpPr>
        <p:spPr>
          <a:xfrm>
            <a:off x="3124204" y="4767264"/>
            <a:ext cx="2895600" cy="273844"/>
          </a:xfrm>
          <a:prstGeom prst="rect">
            <a:avLst/>
          </a:prstGeom>
        </p:spPr>
        <p:txBody>
          <a:bodyPr vert="horz" lIns="91426" tIns="45712" rIns="91426" bIns="45712"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1048608" name="灯片编号占位符 5"/>
          <p:cNvSpPr>
            <a:spLocks noGrp="1"/>
          </p:cNvSpPr>
          <p:nvPr>
            <p:ph type="sldNum" sz="quarter" idx="4"/>
          </p:nvPr>
        </p:nvSpPr>
        <p:spPr>
          <a:xfrm>
            <a:off x="6553200" y="4767264"/>
            <a:ext cx="2133600" cy="273844"/>
          </a:xfrm>
          <a:prstGeom prst="rect">
            <a:avLst/>
          </a:prstGeom>
        </p:spPr>
        <p:txBody>
          <a:bodyPr vert="horz" lIns="91426" tIns="45712" rIns="91426" bIns="45712" rtlCol="0" anchor="ctr"/>
          <a:lstStyle>
            <a:lvl1pPr algn="r">
              <a:defRPr sz="1200">
                <a:solidFill>
                  <a:schemeClr val="tx1">
                    <a:tint val="75000"/>
                  </a:schemeClr>
                </a:solidFill>
              </a:defRPr>
            </a:lvl1pPr>
          </a:lstStyle>
          <a:p>
            <a:pPr defTabSz="914400"/>
            <a:fld id="{09FCBBE2-63E4-4E90-8897-D61F1A357E4C}" type="slidenum">
              <a:rPr lang="zh-CN" altLang="en-US" smtClean="0">
                <a:solidFill>
                  <a:prstClr val="black">
                    <a:tint val="75000"/>
                  </a:prstClr>
                </a:solidFill>
              </a:r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89" r:id="rId6"/>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48776" name="标题占位符 1"/>
          <p:cNvSpPr>
            <a:spLocks noGrp="1"/>
          </p:cNvSpPr>
          <p:nvPr>
            <p:ph type="title"/>
          </p:nvPr>
        </p:nvSpPr>
        <p:spPr>
          <a:xfrm>
            <a:off x="2556273" y="403772"/>
            <a:ext cx="6130528" cy="461665"/>
          </a:xfrm>
          <a:prstGeom prst="rect">
            <a:avLst/>
          </a:prstGeom>
          <a:noFill/>
          <a:ln w="9525">
            <a:noFill/>
          </a:ln>
        </p:spPr>
        <p:txBody>
          <a:bodyPr anchor="ctr">
            <a:spAutoFit/>
          </a:bodyPr>
          <a:lstStyle/>
          <a:p>
            <a:pPr lvl="0"/>
            <a:r>
              <a:rPr lang="zh-CN" altLang="en-US" dirty="0"/>
              <a:t>单击此处编辑母版标题样式</a:t>
            </a:r>
          </a:p>
        </p:txBody>
      </p:sp>
      <p:sp>
        <p:nvSpPr>
          <p:cNvPr id="1048777" name="文本占位符 2"/>
          <p:cNvSpPr>
            <a:spLocks noGrp="1"/>
          </p:cNvSpPr>
          <p:nvPr>
            <p:ph type="body"/>
          </p:nvPr>
        </p:nvSpPr>
        <p:spPr>
          <a:xfrm>
            <a:off x="457200" y="1200150"/>
            <a:ext cx="8229600" cy="1191095"/>
          </a:xfrm>
          <a:prstGeom prst="rect">
            <a:avLst/>
          </a:prstGeom>
          <a:noFill/>
          <a:ln w="9525">
            <a:noFill/>
          </a:ln>
        </p:spPr>
        <p:txBody>
          <a:bodyPr>
            <a:spAutoFit/>
          </a:bodyPr>
          <a:lstStyle/>
          <a:p>
            <a:pPr lvl="0"/>
            <a:r>
              <a:rPr lang="en-US" altLang="en-US" dirty="0"/>
              <a:t>单击此处编辑母版文本样式</a:t>
            </a:r>
          </a:p>
          <a:p>
            <a:pPr lvl="1"/>
            <a:r>
              <a:rPr lang="en-US" altLang="en-US" dirty="0"/>
              <a:t>第二级</a:t>
            </a:r>
            <a:endParaRPr lang="en-US" altLang="zh-CN" dirty="0"/>
          </a:p>
          <a:p>
            <a:pPr lvl="2"/>
            <a:r>
              <a:rPr lang="en-US" altLang="zh-CN" dirty="0"/>
              <a:t> </a:t>
            </a:r>
            <a:r>
              <a:rPr lang="en-US" altLang="en-US" dirty="0"/>
              <a:t>第三级</a:t>
            </a:r>
          </a:p>
        </p:txBody>
      </p:sp>
      <p:pic>
        <p:nvPicPr>
          <p:cNvPr id="2097186" name="Picture 11"/>
          <p:cNvPicPr/>
          <p:nvPr/>
        </p:nvPicPr>
        <p:blipFill>
          <a:blip r:embed="rId14"/>
          <a:stretch>
            <a:fillRect/>
          </a:stretch>
        </p:blipFill>
        <p:spPr>
          <a:xfrm>
            <a:off x="6238875" y="2343150"/>
            <a:ext cx="2600325" cy="260032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Lst>
  <p:hf hdr="0" ftr="0" dt="0"/>
  <p:txStyles>
    <p:titleStyle>
      <a:lvl1pPr algn="r" rtl="0" eaLnBrk="0" fontAlgn="base" hangingPunct="0">
        <a:spcBef>
          <a:spcPct val="0"/>
        </a:spcBef>
        <a:spcAft>
          <a:spcPct val="0"/>
        </a:spcAft>
        <a:defRPr sz="2400" b="1" kern="1200">
          <a:solidFill>
            <a:srgbClr val="630D5F"/>
          </a:solidFill>
          <a:latin typeface="微软雅黑" panose="020B0503020204020204" pitchFamily="34" charset="-122"/>
          <a:ea typeface="微软雅黑" panose="020B0503020204020204" pitchFamily="34" charset="-122"/>
          <a:cs typeface="+mj-cs"/>
        </a:defRPr>
      </a:lvl1pPr>
      <a:lvl2pPr algn="r" rtl="0" eaLnBrk="0" fontAlgn="base" hangingPunct="0">
        <a:spcBef>
          <a:spcPct val="0"/>
        </a:spcBef>
        <a:spcAft>
          <a:spcPct val="0"/>
        </a:spcAft>
        <a:defRPr sz="2400" b="1">
          <a:solidFill>
            <a:srgbClr val="630D5F"/>
          </a:solidFill>
          <a:latin typeface="微软雅黑" panose="020B0503020204020204" pitchFamily="34" charset="-122"/>
          <a:ea typeface="微软雅黑" panose="020B0503020204020204" pitchFamily="34" charset="-122"/>
        </a:defRPr>
      </a:lvl2pPr>
      <a:lvl3pPr algn="r" rtl="0" eaLnBrk="0" fontAlgn="base" hangingPunct="0">
        <a:spcBef>
          <a:spcPct val="0"/>
        </a:spcBef>
        <a:spcAft>
          <a:spcPct val="0"/>
        </a:spcAft>
        <a:defRPr sz="2400" b="1">
          <a:solidFill>
            <a:srgbClr val="630D5F"/>
          </a:solidFill>
          <a:latin typeface="微软雅黑" panose="020B0503020204020204" pitchFamily="34" charset="-122"/>
          <a:ea typeface="微软雅黑" panose="020B0503020204020204" pitchFamily="34" charset="-122"/>
        </a:defRPr>
      </a:lvl3pPr>
      <a:lvl4pPr algn="r" rtl="0" eaLnBrk="0" fontAlgn="base" hangingPunct="0">
        <a:spcBef>
          <a:spcPct val="0"/>
        </a:spcBef>
        <a:spcAft>
          <a:spcPct val="0"/>
        </a:spcAft>
        <a:defRPr sz="2400" b="1">
          <a:solidFill>
            <a:srgbClr val="630D5F"/>
          </a:solidFill>
          <a:latin typeface="微软雅黑" panose="020B0503020204020204" pitchFamily="34" charset="-122"/>
          <a:ea typeface="微软雅黑" panose="020B0503020204020204" pitchFamily="34" charset="-122"/>
        </a:defRPr>
      </a:lvl4pPr>
      <a:lvl5pPr algn="r" rtl="0" eaLnBrk="0" fontAlgn="base" hangingPunct="0">
        <a:spcBef>
          <a:spcPct val="0"/>
        </a:spcBef>
        <a:spcAft>
          <a:spcPct val="0"/>
        </a:spcAft>
        <a:defRPr sz="2400" b="1">
          <a:solidFill>
            <a:srgbClr val="630D5F"/>
          </a:solidFill>
          <a:latin typeface="微软雅黑" panose="020B0503020204020204" pitchFamily="34" charset="-122"/>
          <a:ea typeface="微软雅黑" panose="020B0503020204020204" pitchFamily="34" charset="-122"/>
        </a:defRPr>
      </a:lvl5pPr>
      <a:lvl6pPr marL="342900" algn="ctr" rtl="0" fontAlgn="base">
        <a:spcBef>
          <a:spcPct val="0"/>
        </a:spcBef>
        <a:spcAft>
          <a:spcPct val="0"/>
        </a:spcAft>
        <a:defRPr sz="3300">
          <a:solidFill>
            <a:schemeClr val="tx1"/>
          </a:solidFill>
          <a:latin typeface="Calibri" panose="020F0502020204030204" pitchFamily="34" charset="0"/>
          <a:ea typeface="宋体" panose="02010600030101010101" pitchFamily="2" charset="-122"/>
        </a:defRPr>
      </a:lvl6pPr>
      <a:lvl7pPr marL="685800" algn="ctr" rtl="0" fontAlgn="base">
        <a:spcBef>
          <a:spcPct val="0"/>
        </a:spcBef>
        <a:spcAft>
          <a:spcPct val="0"/>
        </a:spcAft>
        <a:defRPr sz="3300">
          <a:solidFill>
            <a:schemeClr val="tx1"/>
          </a:solidFill>
          <a:latin typeface="Calibri" panose="020F0502020204030204" pitchFamily="34" charset="0"/>
          <a:ea typeface="宋体" panose="02010600030101010101" pitchFamily="2" charset="-122"/>
        </a:defRPr>
      </a:lvl7pPr>
      <a:lvl8pPr marL="1028700" algn="ctr" rtl="0" fontAlgn="base">
        <a:spcBef>
          <a:spcPct val="0"/>
        </a:spcBef>
        <a:spcAft>
          <a:spcPct val="0"/>
        </a:spcAft>
        <a:defRPr sz="3300">
          <a:solidFill>
            <a:schemeClr val="tx1"/>
          </a:solidFill>
          <a:latin typeface="Calibri" panose="020F0502020204030204" pitchFamily="34" charset="0"/>
          <a:ea typeface="宋体" panose="02010600030101010101" pitchFamily="2" charset="-122"/>
        </a:defRPr>
      </a:lvl8pPr>
      <a:lvl9pPr marL="1371600" algn="ctr" rtl="0" fontAlgn="base">
        <a:spcBef>
          <a:spcPct val="0"/>
        </a:spcBef>
        <a:spcAft>
          <a:spcPct val="0"/>
        </a:spcAft>
        <a:defRPr sz="3300">
          <a:solidFill>
            <a:schemeClr val="tx1"/>
          </a:solidFill>
          <a:latin typeface="Calibri" panose="020F0502020204030204" pitchFamily="34" charset="0"/>
          <a:ea typeface="宋体" panose="0201060003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Char char="•"/>
        <a:defRPr sz="2100" b="1" kern="1200">
          <a:solidFill>
            <a:srgbClr val="630D5F"/>
          </a:solidFill>
          <a:latin typeface="微软雅黑" panose="020B0503020204020204" pitchFamily="34" charset="-122"/>
          <a:ea typeface="微软雅黑" panose="020B0503020204020204" pitchFamily="34" charset="-122"/>
          <a:cs typeface="+mn-cs"/>
        </a:defRPr>
      </a:lvl1pPr>
      <a:lvl2pPr marL="603885" indent="-260985" algn="l" rtl="0" eaLnBrk="0" fontAlgn="base" hangingPunct="0">
        <a:spcBef>
          <a:spcPct val="20000"/>
        </a:spcBef>
        <a:spcAft>
          <a:spcPct val="0"/>
        </a:spcAft>
        <a:buFont typeface="Wingdings" panose="05000000000000000000" pitchFamily="2" charset="2"/>
        <a:buChar char="Ø"/>
        <a:defRPr sz="2100" b="1" kern="1200">
          <a:solidFill>
            <a:schemeClr val="tx1"/>
          </a:solidFill>
          <a:latin typeface="微软雅黑" panose="020B0503020204020204" pitchFamily="34" charset="-122"/>
          <a:ea typeface="微软雅黑" panose="020B0503020204020204" pitchFamily="34" charset="-122"/>
          <a:cs typeface="+mn-cs"/>
        </a:defRPr>
      </a:lvl2pPr>
      <a:lvl3pPr marL="857250" indent="-171450" algn="l" rtl="0" eaLnBrk="0" fontAlgn="base" hangingPunct="0">
        <a:spcBef>
          <a:spcPct val="20000"/>
        </a:spcBef>
        <a:spcAft>
          <a:spcPct val="0"/>
        </a:spcAft>
        <a:buFont typeface="Wingdings" panose="05000000000000000000" pitchFamily="2" charset="2"/>
        <a:buChar char="ü"/>
        <a:defRPr sz="2100" b="1" kern="1200">
          <a:solidFill>
            <a:srgbClr val="E46C0A"/>
          </a:solidFill>
          <a:latin typeface="微软雅黑" panose="020B0503020204020204" pitchFamily="34" charset="-122"/>
          <a:ea typeface="微软雅黑" panose="020B0503020204020204" pitchFamily="34" charset="-122"/>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28.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40.jpe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29.xml"/><Relationship Id="rId7" Type="http://schemas.openxmlformats.org/officeDocument/2006/relationships/image" Target="../media/image51.emf"/><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53.emf"/><Relationship Id="rId5" Type="http://schemas.openxmlformats.org/officeDocument/2006/relationships/image" Target="../media/image50.e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52.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30.xml"/><Relationship Id="rId7" Type="http://schemas.openxmlformats.org/officeDocument/2006/relationships/image" Target="../media/image55.emf"/><Relationship Id="rId2" Type="http://schemas.openxmlformats.org/officeDocument/2006/relationships/slideLayout" Target="../slideLayouts/slideLayout15.xml"/><Relationship Id="rId1" Type="http://schemas.openxmlformats.org/officeDocument/2006/relationships/vmlDrawing" Target="../drawings/vmlDrawing2.vml"/><Relationship Id="rId6" Type="http://schemas.openxmlformats.org/officeDocument/2006/relationships/oleObject" Target="../embeddings/oleObject6.bin"/><Relationship Id="rId11" Type="http://schemas.openxmlformats.org/officeDocument/2006/relationships/image" Target="../media/image57.emf"/><Relationship Id="rId5" Type="http://schemas.openxmlformats.org/officeDocument/2006/relationships/image" Target="../media/image54.e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56.em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5.xml"/><Relationship Id="rId1" Type="http://schemas.openxmlformats.org/officeDocument/2006/relationships/vmlDrawing" Target="../drawings/vmlDrawing3.vml"/><Relationship Id="rId5" Type="http://schemas.openxmlformats.org/officeDocument/2006/relationships/image" Target="../media/image58.emf"/><Relationship Id="rId4" Type="http://schemas.openxmlformats.org/officeDocument/2006/relationships/oleObject" Target="../embeddings/oleObject9.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5.xml"/><Relationship Id="rId1" Type="http://schemas.openxmlformats.org/officeDocument/2006/relationships/vmlDrawing" Target="../drawings/vmlDrawing4.vml"/><Relationship Id="rId6" Type="http://schemas.openxmlformats.org/officeDocument/2006/relationships/image" Target="../media/image60.emf"/><Relationship Id="rId5" Type="http://schemas.openxmlformats.org/officeDocument/2006/relationships/image" Target="../media/image59.emf"/><Relationship Id="rId4" Type="http://schemas.openxmlformats.org/officeDocument/2006/relationships/oleObject" Target="../embeddings/oleObject10.bin"/></Relationships>
</file>

<file path=ppt/slides/_rels/slide33.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33.xml"/><Relationship Id="rId1" Type="http://schemas.openxmlformats.org/officeDocument/2006/relationships/slideLayout" Target="../slideLayouts/slideLayout15.xml"/><Relationship Id="rId6" Type="http://schemas.openxmlformats.org/officeDocument/2006/relationships/image" Target="../media/image64.png"/><Relationship Id="rId5" Type="http://schemas.openxmlformats.org/officeDocument/2006/relationships/image" Target="../media/image63.emf"/><Relationship Id="rId4" Type="http://schemas.openxmlformats.org/officeDocument/2006/relationships/image" Target="../media/image62.emf"/></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notesSlide" Target="../notesSlides/notesSlide34.xml"/><Relationship Id="rId7" Type="http://schemas.openxmlformats.org/officeDocument/2006/relationships/image" Target="../media/image66.emf"/><Relationship Id="rId2" Type="http://schemas.openxmlformats.org/officeDocument/2006/relationships/slideLayout" Target="../slideLayouts/slideLayout15.xml"/><Relationship Id="rId1" Type="http://schemas.openxmlformats.org/officeDocument/2006/relationships/vmlDrawing" Target="../drawings/vmlDrawing5.vml"/><Relationship Id="rId6" Type="http://schemas.openxmlformats.org/officeDocument/2006/relationships/oleObject" Target="../embeddings/oleObject12.bin"/><Relationship Id="rId5" Type="http://schemas.openxmlformats.org/officeDocument/2006/relationships/image" Target="../media/image65.emf"/><Relationship Id="rId4" Type="http://schemas.openxmlformats.org/officeDocument/2006/relationships/oleObject" Target="../embeddings/oleObject11.bin"/><Relationship Id="rId9" Type="http://schemas.openxmlformats.org/officeDocument/2006/relationships/image" Target="../media/image67.emf"/></Relationships>
</file>

<file path=ppt/slides/_rels/slide35.xml.rels><?xml version="1.0" encoding="UTF-8" standalone="yes"?>
<Relationships xmlns="http://schemas.openxmlformats.org/package/2006/relationships"><Relationship Id="rId8" Type="http://schemas.openxmlformats.org/officeDocument/2006/relationships/image" Target="../media/image69.emf"/><Relationship Id="rId3" Type="http://schemas.openxmlformats.org/officeDocument/2006/relationships/notesSlide" Target="../notesSlides/notesSlide35.xml"/><Relationship Id="rId7" Type="http://schemas.openxmlformats.org/officeDocument/2006/relationships/oleObject" Target="../embeddings/oleObject15.bin"/><Relationship Id="rId2" Type="http://schemas.openxmlformats.org/officeDocument/2006/relationships/slideLayout" Target="../slideLayouts/slideLayout15.xml"/><Relationship Id="rId1" Type="http://schemas.openxmlformats.org/officeDocument/2006/relationships/vmlDrawing" Target="../drawings/vmlDrawing6.vml"/><Relationship Id="rId6" Type="http://schemas.openxmlformats.org/officeDocument/2006/relationships/image" Target="../media/image70.png"/><Relationship Id="rId5" Type="http://schemas.openxmlformats.org/officeDocument/2006/relationships/image" Target="../media/image68.emf"/><Relationship Id="rId4" Type="http://schemas.openxmlformats.org/officeDocument/2006/relationships/oleObject" Target="../embeddings/oleObject14.bin"/></Relationships>
</file>

<file path=ppt/slides/_rels/slide36.xml.rels><?xml version="1.0" encoding="UTF-8" standalone="yes"?>
<Relationships xmlns="http://schemas.openxmlformats.org/package/2006/relationships"><Relationship Id="rId8" Type="http://schemas.openxmlformats.org/officeDocument/2006/relationships/image" Target="../media/image74.emf"/><Relationship Id="rId3" Type="http://schemas.openxmlformats.org/officeDocument/2006/relationships/notesSlide" Target="../notesSlides/notesSlide36.xml"/><Relationship Id="rId7" Type="http://schemas.openxmlformats.org/officeDocument/2006/relationships/image" Target="../media/image73.emf"/><Relationship Id="rId2" Type="http://schemas.openxmlformats.org/officeDocument/2006/relationships/slideLayout" Target="../slideLayouts/slideLayout15.xml"/><Relationship Id="rId1" Type="http://schemas.openxmlformats.org/officeDocument/2006/relationships/vmlDrawing" Target="../drawings/vmlDrawing7.vml"/><Relationship Id="rId6" Type="http://schemas.openxmlformats.org/officeDocument/2006/relationships/image" Target="../media/image72.png"/><Relationship Id="rId5" Type="http://schemas.openxmlformats.org/officeDocument/2006/relationships/image" Target="../media/image61.emf"/><Relationship Id="rId10" Type="http://schemas.openxmlformats.org/officeDocument/2006/relationships/image" Target="../media/image69.emf"/><Relationship Id="rId4" Type="http://schemas.openxmlformats.org/officeDocument/2006/relationships/image" Target="../media/image71.emf"/><Relationship Id="rId9" Type="http://schemas.openxmlformats.org/officeDocument/2006/relationships/oleObject" Target="../embeddings/oleObject16.bin"/></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notesSlide" Target="../notesSlides/notesSlide37.xml"/><Relationship Id="rId7" Type="http://schemas.openxmlformats.org/officeDocument/2006/relationships/image" Target="../media/image80.png"/><Relationship Id="rId2" Type="http://schemas.openxmlformats.org/officeDocument/2006/relationships/slideLayout" Target="../slideLayouts/slideLayout15.xml"/><Relationship Id="rId1" Type="http://schemas.openxmlformats.org/officeDocument/2006/relationships/vmlDrawing" Target="../drawings/vmlDrawing8.vml"/><Relationship Id="rId6" Type="http://schemas.openxmlformats.org/officeDocument/2006/relationships/image" Target="../media/image79.png"/><Relationship Id="rId11" Type="http://schemas.openxmlformats.org/officeDocument/2006/relationships/image" Target="../media/image76.emf"/><Relationship Id="rId5" Type="http://schemas.openxmlformats.org/officeDocument/2006/relationships/image" Target="../media/image78.emf"/><Relationship Id="rId10" Type="http://schemas.openxmlformats.org/officeDocument/2006/relationships/oleObject" Target="../embeddings/oleObject18.bin"/><Relationship Id="rId4" Type="http://schemas.openxmlformats.org/officeDocument/2006/relationships/image" Target="../media/image77.emf"/><Relationship Id="rId9" Type="http://schemas.openxmlformats.org/officeDocument/2006/relationships/image" Target="../media/image75.emf"/></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5.xml"/><Relationship Id="rId1" Type="http://schemas.openxmlformats.org/officeDocument/2006/relationships/vmlDrawing" Target="../drawings/vmlDrawing9.vml"/><Relationship Id="rId5" Type="http://schemas.openxmlformats.org/officeDocument/2006/relationships/image" Target="../media/image81.emf"/><Relationship Id="rId4" Type="http://schemas.openxmlformats.org/officeDocument/2006/relationships/oleObject" Target="../embeddings/oleObject19.bin"/></Relationships>
</file>

<file path=ppt/slides/_rels/slide39.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notesSlide" Target="../notesSlides/notesSlide40.xml"/><Relationship Id="rId7" Type="http://schemas.openxmlformats.org/officeDocument/2006/relationships/image" Target="../media/image84.emf"/><Relationship Id="rId2" Type="http://schemas.openxmlformats.org/officeDocument/2006/relationships/slideLayout" Target="../slideLayouts/slideLayout15.xml"/><Relationship Id="rId1" Type="http://schemas.openxmlformats.org/officeDocument/2006/relationships/vmlDrawing" Target="../drawings/vmlDrawing10.vml"/><Relationship Id="rId6" Type="http://schemas.openxmlformats.org/officeDocument/2006/relationships/oleObject" Target="../embeddings/oleObject21.bin"/><Relationship Id="rId5" Type="http://schemas.openxmlformats.org/officeDocument/2006/relationships/image" Target="../media/image83.emf"/><Relationship Id="rId4" Type="http://schemas.openxmlformats.org/officeDocument/2006/relationships/oleObject" Target="../embeddings/oleObject20.bin"/></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notesSlide" Target="../notesSlides/notesSlide41.xml"/><Relationship Id="rId7" Type="http://schemas.openxmlformats.org/officeDocument/2006/relationships/image" Target="../media/image87.emf"/><Relationship Id="rId2" Type="http://schemas.openxmlformats.org/officeDocument/2006/relationships/slideLayout" Target="../slideLayouts/slideLayout15.xml"/><Relationship Id="rId1" Type="http://schemas.openxmlformats.org/officeDocument/2006/relationships/vmlDrawing" Target="../drawings/vmlDrawing11.vml"/><Relationship Id="rId6" Type="http://schemas.openxmlformats.org/officeDocument/2006/relationships/oleObject" Target="../embeddings/oleObject23.bin"/><Relationship Id="rId5" Type="http://schemas.openxmlformats.org/officeDocument/2006/relationships/image" Target="../media/image86.emf"/><Relationship Id="rId4" Type="http://schemas.openxmlformats.org/officeDocument/2006/relationships/oleObject" Target="../embeddings/oleObject22.bin"/><Relationship Id="rId9" Type="http://schemas.openxmlformats.org/officeDocument/2006/relationships/image" Target="../media/image88.emf"/></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90.emf"/><Relationship Id="rId2" Type="http://schemas.openxmlformats.org/officeDocument/2006/relationships/slideLayout" Target="../slideLayouts/slideLayout15.xml"/><Relationship Id="rId1" Type="http://schemas.openxmlformats.org/officeDocument/2006/relationships/vmlDrawing" Target="../drawings/vmlDrawing12.vml"/><Relationship Id="rId6" Type="http://schemas.openxmlformats.org/officeDocument/2006/relationships/oleObject" Target="../embeddings/oleObject26.bin"/><Relationship Id="rId5" Type="http://schemas.openxmlformats.org/officeDocument/2006/relationships/image" Target="../media/image89.emf"/><Relationship Id="rId4" Type="http://schemas.openxmlformats.org/officeDocument/2006/relationships/oleObject" Target="../embeddings/oleObject25.bin"/></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image" Target="../media/image92.emf"/><Relationship Id="rId2" Type="http://schemas.openxmlformats.org/officeDocument/2006/relationships/slideLayout" Target="../slideLayouts/slideLayout15.xml"/><Relationship Id="rId1" Type="http://schemas.openxmlformats.org/officeDocument/2006/relationships/vmlDrawing" Target="../drawings/vmlDrawing13.vml"/><Relationship Id="rId6" Type="http://schemas.openxmlformats.org/officeDocument/2006/relationships/oleObject" Target="../embeddings/oleObject28.bin"/><Relationship Id="rId5" Type="http://schemas.openxmlformats.org/officeDocument/2006/relationships/image" Target="../media/image91.emf"/><Relationship Id="rId4" Type="http://schemas.openxmlformats.org/officeDocument/2006/relationships/oleObject" Target="../embeddings/oleObject27.bin"/></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7" Type="http://schemas.openxmlformats.org/officeDocument/2006/relationships/image" Target="../media/image94.emf"/><Relationship Id="rId2" Type="http://schemas.openxmlformats.org/officeDocument/2006/relationships/slideLayout" Target="../slideLayouts/slideLayout15.xml"/><Relationship Id="rId1" Type="http://schemas.openxmlformats.org/officeDocument/2006/relationships/vmlDrawing" Target="../drawings/vmlDrawing14.vml"/><Relationship Id="rId6" Type="http://schemas.openxmlformats.org/officeDocument/2006/relationships/oleObject" Target="../embeddings/oleObject30.bin"/><Relationship Id="rId5" Type="http://schemas.openxmlformats.org/officeDocument/2006/relationships/image" Target="../media/image93.emf"/><Relationship Id="rId4" Type="http://schemas.openxmlformats.org/officeDocument/2006/relationships/oleObject" Target="../embeddings/oleObject29.bin"/></Relationships>
</file>

<file path=ppt/slides/_rels/slide45.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5.xml"/><Relationship Id="rId1" Type="http://schemas.openxmlformats.org/officeDocument/2006/relationships/vmlDrawing" Target="../drawings/vmlDrawing15.vml"/><Relationship Id="rId5" Type="http://schemas.openxmlformats.org/officeDocument/2006/relationships/image" Target="../media/image96.emf"/><Relationship Id="rId4" Type="http://schemas.openxmlformats.org/officeDocument/2006/relationships/oleObject" Target="../embeddings/oleObject31.bin"/></Relationships>
</file>

<file path=ppt/slides/_rels/slide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7.xml"/><Relationship Id="rId1" Type="http://schemas.openxmlformats.org/officeDocument/2006/relationships/slideLayout" Target="../slideLayouts/slideLayout15.xml"/><Relationship Id="rId4" Type="http://schemas.openxmlformats.org/officeDocument/2006/relationships/image" Target="../media/image98.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50.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50.xml"/><Relationship Id="rId1" Type="http://schemas.openxmlformats.org/officeDocument/2006/relationships/slideLayout" Target="../slideLayouts/slideLayout15.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jpeg"/></Relationships>
</file>

<file path=ppt/slides/_rels/slide5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1.xml"/><Relationship Id="rId1" Type="http://schemas.openxmlformats.org/officeDocument/2006/relationships/slideLayout" Target="../slideLayouts/slideLayout15.xml"/><Relationship Id="rId5" Type="http://schemas.openxmlformats.org/officeDocument/2006/relationships/image" Target="../media/image106.png"/><Relationship Id="rId4" Type="http://schemas.openxmlformats.org/officeDocument/2006/relationships/image" Target="../media/image105.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4.xml"/><Relationship Id="rId1" Type="http://schemas.openxmlformats.org/officeDocument/2006/relationships/slideLayout" Target="../slideLayouts/slideLayout15.xml"/><Relationship Id="rId4" Type="http://schemas.openxmlformats.org/officeDocument/2006/relationships/image" Target="../media/image108.png"/></Relationships>
</file>

<file path=ppt/slides/_rels/slide5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6.xml"/><Relationship Id="rId1" Type="http://schemas.openxmlformats.org/officeDocument/2006/relationships/slideLayout" Target="../slideLayouts/slideLayout15.xml"/><Relationship Id="rId4" Type="http://schemas.openxmlformats.org/officeDocument/2006/relationships/image" Target="../media/image111.png"/></Relationships>
</file>

<file path=ppt/slides/_rels/slide5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8.xml"/><Relationship Id="rId1" Type="http://schemas.openxmlformats.org/officeDocument/2006/relationships/slideLayout" Target="../slideLayouts/slideLayout15.xml"/><Relationship Id="rId4" Type="http://schemas.openxmlformats.org/officeDocument/2006/relationships/image" Target="../media/image114.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60.xml"/><Relationship Id="rId1" Type="http://schemas.openxmlformats.org/officeDocument/2006/relationships/slideLayout" Target="../slideLayouts/slideLayout15.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 Id="rId9" Type="http://schemas.openxmlformats.org/officeDocument/2006/relationships/image" Target="../media/image121.png"/></Relationships>
</file>

<file path=ppt/slides/_rels/slide61.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5.png"/><Relationship Id="rId7" Type="http://schemas.openxmlformats.org/officeDocument/2006/relationships/image" Target="../media/image122.png"/><Relationship Id="rId2" Type="http://schemas.openxmlformats.org/officeDocument/2006/relationships/notesSlide" Target="../notesSlides/notesSlide61.xml"/><Relationship Id="rId1" Type="http://schemas.openxmlformats.org/officeDocument/2006/relationships/slideLayout" Target="../slideLayouts/slideLayout15.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 Id="rId9" Type="http://schemas.openxmlformats.org/officeDocument/2006/relationships/image" Target="../media/image124.png"/></Relationships>
</file>

<file path=ppt/slides/_rels/slide62.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15.png"/><Relationship Id="rId7" Type="http://schemas.openxmlformats.org/officeDocument/2006/relationships/image" Target="../media/image125.png"/><Relationship Id="rId2" Type="http://schemas.openxmlformats.org/officeDocument/2006/relationships/notesSlide" Target="../notesSlides/notesSlide62.xml"/><Relationship Id="rId1" Type="http://schemas.openxmlformats.org/officeDocument/2006/relationships/slideLayout" Target="../slideLayouts/slideLayout15.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 Id="rId9" Type="http://schemas.openxmlformats.org/officeDocument/2006/relationships/image" Target="../media/image127.png"/></Relationships>
</file>

<file path=ppt/slides/_rels/slide6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slideLayout" Target="../slideLayouts/slideLayout17.xml"/><Relationship Id="rId1" Type="http://schemas.openxmlformats.org/officeDocument/2006/relationships/tags" Target="../tags/tag7.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image" Target="../media/image25.jpe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image" Target="../media/image30.jpe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DB2B4312-8799-E3FD-3B66-D2A3424C86A7}"/>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48636" name="矩形 2"/>
          <p:cNvSpPr/>
          <p:nvPr/>
        </p:nvSpPr>
        <p:spPr>
          <a:xfrm>
            <a:off x="2705" y="769023"/>
            <a:ext cx="9144000" cy="1538522"/>
          </a:xfrm>
          <a:prstGeom prst="rect">
            <a:avLst/>
          </a:prstGeom>
          <a:solidFill>
            <a:srgbClr val="6E0F6D"/>
          </a:solidFill>
          <a:ln>
            <a:solidFill>
              <a:srgbClr val="6E0F6D"/>
            </a:solidFill>
          </a:ln>
        </p:spPr>
        <p:style>
          <a:lnRef idx="2">
            <a:schemeClr val="accent1">
              <a:shade val="50000"/>
            </a:schemeClr>
          </a:lnRef>
          <a:fillRef idx="1">
            <a:schemeClr val="accent1"/>
          </a:fillRef>
          <a:effectRef idx="0">
            <a:schemeClr val="accent1"/>
          </a:effectRef>
          <a:fontRef idx="minor">
            <a:schemeClr val="lt1"/>
          </a:fontRef>
        </p:style>
        <p:txBody>
          <a:bodyPr lIns="74990" tIns="37495" rIns="74990" bIns="37495" rtlCol="0" anchor="ctr"/>
          <a:lstStyle/>
          <a:p>
            <a:pPr algn="ctr" defTabSz="914400"/>
            <a:endParaRPr lang="zh-CN" altLang="en-US">
              <a:solidFill>
                <a:srgbClr val="6E0F6D"/>
              </a:solidFill>
              <a:latin typeface="Calibri" panose="020F0502020204030204"/>
              <a:ea typeface="宋体" panose="02010600030101010101" pitchFamily="2" charset="-122"/>
            </a:endParaRPr>
          </a:p>
        </p:txBody>
      </p:sp>
      <p:sp>
        <p:nvSpPr>
          <p:cNvPr id="1048637" name="Rectangle 3"/>
          <p:cNvSpPr>
            <a:spLocks noGrp="1" noChangeArrowheads="1"/>
          </p:cNvSpPr>
          <p:nvPr>
            <p:ph type="subTitle" idx="1"/>
          </p:nvPr>
        </p:nvSpPr>
        <p:spPr>
          <a:xfrm>
            <a:off x="2195736" y="3280283"/>
            <a:ext cx="4879340" cy="1856262"/>
          </a:xfrm>
        </p:spPr>
        <p:txBody>
          <a:bodyPr>
            <a:normAutofit/>
          </a:bodyPr>
          <a:lstStyle/>
          <a:p>
            <a:pPr>
              <a:lnSpc>
                <a:spcPct val="100000"/>
              </a:lnSpc>
              <a:spcBef>
                <a:spcPts val="1176"/>
              </a:spcBef>
              <a:spcAft>
                <a:spcPts val="1200"/>
              </a:spcAft>
            </a:pPr>
            <a:r>
              <a:rPr lang="zh-CN" altLang="en-US" sz="2400" b="1" dirty="0">
                <a:solidFill>
                  <a:srgbClr val="690060"/>
                </a:solidFill>
                <a:latin typeface="Times New Roman" panose="02020603050405020304" pitchFamily="18" charset="0"/>
                <a:ea typeface="SimSun" panose="02010600030101010101" pitchFamily="2" charset="-122"/>
                <a:cs typeface="Times New Roman" panose="02020603050405020304" pitchFamily="18" charset="0"/>
              </a:rPr>
              <a:t>南 京 大 学</a:t>
            </a:r>
            <a:endParaRPr lang="en-US" altLang="zh-CN" sz="2400" b="1" dirty="0">
              <a:solidFill>
                <a:srgbClr val="690060"/>
              </a:solidFill>
              <a:latin typeface="Times New Roman" panose="02020603050405020304" pitchFamily="18" charset="0"/>
              <a:ea typeface="SimSun" panose="02010600030101010101" pitchFamily="2" charset="-122"/>
              <a:cs typeface="Times New Roman" panose="02020603050405020304" pitchFamily="18" charset="0"/>
            </a:endParaRPr>
          </a:p>
          <a:p>
            <a:pPr>
              <a:lnSpc>
                <a:spcPct val="100000"/>
              </a:lnSpc>
              <a:spcBef>
                <a:spcPts val="1176"/>
              </a:spcBef>
              <a:spcAft>
                <a:spcPts val="1200"/>
              </a:spcAft>
            </a:pPr>
            <a:r>
              <a:rPr lang="zh-CN" altLang="en-US" sz="2000" b="1" dirty="0">
                <a:solidFill>
                  <a:srgbClr val="690060"/>
                </a:solidFill>
                <a:latin typeface="Times New Roman" panose="02020603050405020304" pitchFamily="18" charset="0"/>
                <a:ea typeface="SimSun" panose="02010600030101010101" pitchFamily="2" charset="-122"/>
                <a:cs typeface="Times New Roman" panose="02020603050405020304" pitchFamily="18" charset="0"/>
              </a:rPr>
              <a:t>张 凯</a:t>
            </a:r>
            <a:endParaRPr lang="en-US" altLang="zh-CN" sz="2000" b="1" dirty="0">
              <a:solidFill>
                <a:srgbClr val="690060"/>
              </a:solidFill>
              <a:latin typeface="Times New Roman" panose="02020603050405020304" pitchFamily="18" charset="0"/>
              <a:ea typeface="SimSun" panose="02010600030101010101" pitchFamily="2" charset="-122"/>
              <a:cs typeface="Times New Roman" panose="02020603050405020304" pitchFamily="18" charset="0"/>
            </a:endParaRPr>
          </a:p>
          <a:p>
            <a:pPr>
              <a:lnSpc>
                <a:spcPct val="100000"/>
              </a:lnSpc>
              <a:spcBef>
                <a:spcPts val="1176"/>
              </a:spcBef>
            </a:pPr>
            <a:r>
              <a:rPr lang="en-US" altLang="zh-CN" sz="2000" b="1" dirty="0">
                <a:solidFill>
                  <a:srgbClr val="690060"/>
                </a:solidFill>
                <a:latin typeface="Times New Roman" panose="02020603050405020304" pitchFamily="18" charset="0"/>
                <a:ea typeface="SimSun" panose="02010600030101010101" pitchFamily="2" charset="-122"/>
                <a:cs typeface="Times New Roman" panose="02020603050405020304" pitchFamily="18" charset="0"/>
              </a:rPr>
              <a:t>2024.10.10</a:t>
            </a:r>
            <a:endParaRPr lang="zh-CN" altLang="en-US" sz="2000" b="1" dirty="0">
              <a:solidFill>
                <a:srgbClr val="69006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048638" name="矩形 1"/>
          <p:cNvSpPr/>
          <p:nvPr/>
        </p:nvSpPr>
        <p:spPr>
          <a:xfrm>
            <a:off x="611560" y="1275606"/>
            <a:ext cx="7776864" cy="639979"/>
          </a:xfrm>
          <a:prstGeom prst="rect">
            <a:avLst/>
          </a:prstGeom>
        </p:spPr>
        <p:txBody>
          <a:bodyPr wrap="square" lIns="74990" tIns="37495" rIns="74990" bIns="37495">
            <a:spAutoFit/>
          </a:bodyPr>
          <a:lstStyle/>
          <a:p>
            <a:pPr algn="ctr" defTabSz="571500">
              <a:lnSpc>
                <a:spcPts val="4375"/>
              </a:lnSpc>
            </a:pPr>
            <a:r>
              <a:rPr lang="zh-CN" altLang="en-US" sz="5400" b="1" dirty="0">
                <a:ln w="0"/>
                <a:solidFill>
                  <a:schemeClr val="bg1"/>
                </a:solidFill>
                <a:effectLst>
                  <a:outerShdw blurRad="38100" dist="19050" dir="2700000" algn="tl" rotWithShape="0">
                    <a:prstClr val="black">
                      <a:alpha val="40000"/>
                    </a:prstClr>
                  </a:outerShdw>
                </a:effectLst>
                <a:latin typeface="SimSun" panose="02010600030101010101" pitchFamily="2" charset="-122"/>
                <a:ea typeface="SimSun" panose="02010600030101010101" pitchFamily="2" charset="-122"/>
                <a:cs typeface="Times New Roman" panose="02020603050405020304" pitchFamily="18" charset="0"/>
              </a:rPr>
              <a:t>数 学 建 模</a:t>
            </a:r>
            <a:endParaRPr lang="en-US" altLang="zh-CN" sz="5400" b="1" dirty="0">
              <a:ln w="0"/>
              <a:solidFill>
                <a:schemeClr val="bg1"/>
              </a:solidFill>
              <a:effectLst>
                <a:outerShdw blurRad="38100" dist="19050" dir="2700000" algn="tl" rotWithShape="0">
                  <a:prstClr val="black">
                    <a:alpha val="40000"/>
                  </a:prstClr>
                </a:outerShdw>
              </a:effectLst>
              <a:latin typeface="SimSun" panose="02010600030101010101" pitchFamily="2" charset="-122"/>
              <a:ea typeface="SimSun" panose="02010600030101010101" pitchFamily="2"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825D1DC8-7D77-FFA4-0486-67CEDD216B22}"/>
              </a:ext>
            </a:extLst>
          </p:cNvPr>
          <p:cNvSpPr>
            <a:spLocks noGrp="1"/>
          </p:cNvSpPr>
          <p:nvPr>
            <p:ph type="sldNum" sz="quarter" idx="12"/>
          </p:nvPr>
        </p:nvSpPr>
        <p:spPr/>
        <p:txBody>
          <a:bodyPr/>
          <a:lstStyle/>
          <a:p>
            <a:fld id="{09FCBBE2-63E4-4E90-8897-D61F1A357E4C}" type="slidenum">
              <a:rPr lang="zh-CN" altLang="en-US" smtClean="0"/>
              <a:pPr/>
              <a:t>1</a:t>
            </a:fld>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2">
            <a:extLst>
              <a:ext uri="{FF2B5EF4-FFF2-40B4-BE49-F238E27FC236}">
                <a16:creationId xmlns:a16="http://schemas.microsoft.com/office/drawing/2014/main" id="{E1EA961B-4092-7118-FC9E-B1284D2E0C0C}"/>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latin typeface="宋体" panose="02010600030101010101" pitchFamily="2" charset="-122"/>
                <a:ea typeface="宋体" panose="02010600030101010101" pitchFamily="2" charset="-122"/>
              </a:rPr>
              <a:t>10</a:t>
            </a:fld>
            <a:endParaRPr lang="zh-CN" altLang="en-US" dirty="0">
              <a:solidFill>
                <a:prstClr val="black">
                  <a:tint val="75000"/>
                </a:prstClr>
              </a:solidFill>
              <a:latin typeface="宋体" panose="02010600030101010101" pitchFamily="2" charset="-122"/>
              <a:ea typeface="宋体" panose="02010600030101010101" pitchFamily="2" charset="-122"/>
            </a:endParaRPr>
          </a:p>
        </p:txBody>
      </p:sp>
      <p:sp>
        <p:nvSpPr>
          <p:cNvPr id="10" name="Rectangle 12">
            <a:extLst>
              <a:ext uri="{FF2B5EF4-FFF2-40B4-BE49-F238E27FC236}">
                <a16:creationId xmlns:a16="http://schemas.microsoft.com/office/drawing/2014/main" id="{F1A65813-3139-EC47-F552-4FFCBED5FEFE}"/>
              </a:ext>
            </a:extLst>
          </p:cNvPr>
          <p:cNvSpPr>
            <a:spLocks noChangeArrowheads="1"/>
          </p:cNvSpPr>
          <p:nvPr/>
        </p:nvSpPr>
        <p:spPr bwMode="auto">
          <a:xfrm>
            <a:off x="308670" y="-132558"/>
            <a:ext cx="7772400"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宋体" panose="02010600030101010101" pitchFamily="2" charset="-122"/>
            </a:endParaRPr>
          </a:p>
        </p:txBody>
      </p:sp>
      <p:sp>
        <p:nvSpPr>
          <p:cNvPr id="3" name="Rectangle 8">
            <a:extLst>
              <a:ext uri="{FF2B5EF4-FFF2-40B4-BE49-F238E27FC236}">
                <a16:creationId xmlns:a16="http://schemas.microsoft.com/office/drawing/2014/main" id="{03518457-B8AB-23F0-2004-899C051FBCC1}"/>
              </a:ext>
            </a:extLst>
          </p:cNvPr>
          <p:cNvSpPr>
            <a:spLocks noChangeArrowheads="1"/>
          </p:cNvSpPr>
          <p:nvPr/>
        </p:nvSpPr>
        <p:spPr bwMode="auto">
          <a:xfrm>
            <a:off x="306548" y="-164949"/>
            <a:ext cx="9221929"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buClr>
                <a:schemeClr val="accent1"/>
              </a:buClr>
              <a:buSzPct val="80000"/>
            </a:pPr>
            <a:r>
              <a:rPr lang="zh-CN" altLang="en-US" sz="2400" b="1" dirty="0">
                <a:solidFill>
                  <a:srgbClr val="630D5F"/>
                </a:solidFill>
                <a:latin typeface="Times New Roman" panose="02020603050405020304" pitchFamily="18" charset="0"/>
                <a:cs typeface="Times New Roman" panose="02020603050405020304" pitchFamily="18" charset="0"/>
              </a:rPr>
              <a:t>三种相关系数</a:t>
            </a:r>
            <a:endParaRPr lang="en-US" altLang="zh-CN" sz="2400" b="1" dirty="0">
              <a:solidFill>
                <a:srgbClr val="630D5F"/>
              </a:solidFill>
              <a:latin typeface="Times New Roman" panose="02020603050405020304" pitchFamily="18" charset="0"/>
              <a:cs typeface="Times New Roman" panose="02020603050405020304" pitchFamily="18" charset="0"/>
            </a:endParaRPr>
          </a:p>
        </p:txBody>
      </p:sp>
      <p:pic>
        <p:nvPicPr>
          <p:cNvPr id="25" name="图片 24">
            <a:extLst>
              <a:ext uri="{FF2B5EF4-FFF2-40B4-BE49-F238E27FC236}">
                <a16:creationId xmlns:a16="http://schemas.microsoft.com/office/drawing/2014/main" id="{CA6A6930-C2F4-E44D-A061-E214448DBF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8696" y="1300198"/>
            <a:ext cx="2686608" cy="676627"/>
          </a:xfrm>
          <a:prstGeom prst="rect">
            <a:avLst/>
          </a:prstGeom>
        </p:spPr>
      </p:pic>
      <p:sp>
        <p:nvSpPr>
          <p:cNvPr id="27" name="文本框 26">
            <a:extLst>
              <a:ext uri="{FF2B5EF4-FFF2-40B4-BE49-F238E27FC236}">
                <a16:creationId xmlns:a16="http://schemas.microsoft.com/office/drawing/2014/main" id="{FBA18723-C143-9342-987C-5363160BDB69}"/>
              </a:ext>
            </a:extLst>
          </p:cNvPr>
          <p:cNvSpPr txBox="1"/>
          <p:nvPr/>
        </p:nvSpPr>
        <p:spPr>
          <a:xfrm>
            <a:off x="3599892" y="858167"/>
            <a:ext cx="1944216" cy="369332"/>
          </a:xfrm>
          <a:prstGeom prst="rect">
            <a:avLst/>
          </a:prstGeom>
          <a:noFill/>
        </p:spPr>
        <p:txBody>
          <a:bodyPr wrap="square">
            <a:spAutoFit/>
          </a:bodyPr>
          <a:lstStyle/>
          <a:p>
            <a:r>
              <a:rPr lang="zh-CN" altLang="en-US" sz="1800" b="1" dirty="0">
                <a:solidFill>
                  <a:srgbClr val="630D5F"/>
                </a:solidFill>
                <a:latin typeface="Times New Roman" panose="02020603050405020304" pitchFamily="18" charset="0"/>
                <a:ea typeface="SimSun" panose="02010600030101010101" pitchFamily="2" charset="-122"/>
                <a:cs typeface="Times New Roman" panose="02020603050405020304" pitchFamily="18" charset="0"/>
              </a:rPr>
              <a:t>皮尔逊</a:t>
            </a:r>
            <a:r>
              <a:rPr lang="zh-CN" altLang="en-US" sz="1800" b="1" dirty="0">
                <a:solidFill>
                  <a:srgbClr val="630D5F"/>
                </a:solidFill>
                <a:latin typeface="Times New Roman" panose="02020603050405020304" pitchFamily="18" charset="0"/>
                <a:cs typeface="Times New Roman" panose="02020603050405020304" pitchFamily="18" charset="0"/>
              </a:rPr>
              <a:t>相关系数</a:t>
            </a:r>
            <a:endParaRPr lang="zh-CN" altLang="en-US" dirty="0"/>
          </a:p>
        </p:txBody>
      </p:sp>
      <p:pic>
        <p:nvPicPr>
          <p:cNvPr id="28" name="图片 27">
            <a:extLst>
              <a:ext uri="{FF2B5EF4-FFF2-40B4-BE49-F238E27FC236}">
                <a16:creationId xmlns:a16="http://schemas.microsoft.com/office/drawing/2014/main" id="{9ADBC6F4-760B-FB49-84DE-E2EE34BC6A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106" y="3723888"/>
            <a:ext cx="2146300" cy="698500"/>
          </a:xfrm>
          <a:prstGeom prst="rect">
            <a:avLst/>
          </a:prstGeom>
        </p:spPr>
      </p:pic>
      <p:pic>
        <p:nvPicPr>
          <p:cNvPr id="29" name="图片 28">
            <a:extLst>
              <a:ext uri="{FF2B5EF4-FFF2-40B4-BE49-F238E27FC236}">
                <a16:creationId xmlns:a16="http://schemas.microsoft.com/office/drawing/2014/main" id="{2F585E28-A524-094B-B529-C93BF2FA76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1115" y="4422388"/>
            <a:ext cx="2544282" cy="360040"/>
          </a:xfrm>
          <a:prstGeom prst="rect">
            <a:avLst/>
          </a:prstGeom>
        </p:spPr>
      </p:pic>
      <p:sp>
        <p:nvSpPr>
          <p:cNvPr id="30" name="文本框 29">
            <a:extLst>
              <a:ext uri="{FF2B5EF4-FFF2-40B4-BE49-F238E27FC236}">
                <a16:creationId xmlns:a16="http://schemas.microsoft.com/office/drawing/2014/main" id="{358A5A71-1CA7-A646-97F6-64BD7F6E299D}"/>
              </a:ext>
            </a:extLst>
          </p:cNvPr>
          <p:cNvSpPr txBox="1"/>
          <p:nvPr/>
        </p:nvSpPr>
        <p:spPr>
          <a:xfrm>
            <a:off x="814138" y="3123323"/>
            <a:ext cx="2412268" cy="369332"/>
          </a:xfrm>
          <a:prstGeom prst="rect">
            <a:avLst/>
          </a:prstGeom>
          <a:noFill/>
        </p:spPr>
        <p:txBody>
          <a:bodyPr wrap="square">
            <a:spAutoFit/>
          </a:bodyPr>
          <a:lstStyle/>
          <a:p>
            <a:pPr algn="ctr"/>
            <a:r>
              <a:rPr lang="zh-CN" altLang="en-US" sz="1800" b="1" dirty="0">
                <a:solidFill>
                  <a:srgbClr val="630D5F"/>
                </a:solidFill>
                <a:latin typeface="Times New Roman" panose="02020603050405020304" pitchFamily="18" charset="0"/>
                <a:ea typeface="SimSun" panose="02010600030101010101" pitchFamily="2" charset="-122"/>
                <a:cs typeface="Times New Roman" panose="02020603050405020304" pitchFamily="18" charset="0"/>
              </a:rPr>
              <a:t>斯皮尔曼秩</a:t>
            </a:r>
            <a:r>
              <a:rPr lang="zh-CN" altLang="en-US" sz="1800" b="1" dirty="0">
                <a:solidFill>
                  <a:srgbClr val="630D5F"/>
                </a:solidFill>
                <a:latin typeface="Times New Roman" panose="02020603050405020304" pitchFamily="18" charset="0"/>
                <a:cs typeface="Times New Roman" panose="02020603050405020304" pitchFamily="18" charset="0"/>
              </a:rPr>
              <a:t>相关系数</a:t>
            </a:r>
            <a:endParaRPr lang="zh-CN" altLang="en-US" dirty="0"/>
          </a:p>
        </p:txBody>
      </p:sp>
      <p:sp>
        <p:nvSpPr>
          <p:cNvPr id="31" name="文本框 30">
            <a:extLst>
              <a:ext uri="{FF2B5EF4-FFF2-40B4-BE49-F238E27FC236}">
                <a16:creationId xmlns:a16="http://schemas.microsoft.com/office/drawing/2014/main" id="{D0668E45-0793-9C46-85B5-3DA647565C24}"/>
              </a:ext>
            </a:extLst>
          </p:cNvPr>
          <p:cNvSpPr txBox="1"/>
          <p:nvPr/>
        </p:nvSpPr>
        <p:spPr>
          <a:xfrm>
            <a:off x="5917594" y="3111521"/>
            <a:ext cx="2412268" cy="369332"/>
          </a:xfrm>
          <a:prstGeom prst="rect">
            <a:avLst/>
          </a:prstGeom>
          <a:noFill/>
        </p:spPr>
        <p:txBody>
          <a:bodyPr wrap="square">
            <a:spAutoFit/>
          </a:bodyPr>
          <a:lstStyle/>
          <a:p>
            <a:pPr algn="ctr"/>
            <a:r>
              <a:rPr lang="zh-CN" altLang="en-US" sz="1800" b="1" dirty="0">
                <a:solidFill>
                  <a:srgbClr val="630D5F"/>
                </a:solidFill>
                <a:latin typeface="Times New Roman" panose="02020603050405020304" pitchFamily="18" charset="0"/>
                <a:ea typeface="SimSun" panose="02010600030101010101" pitchFamily="2" charset="-122"/>
                <a:cs typeface="Times New Roman" panose="02020603050405020304" pitchFamily="18" charset="0"/>
              </a:rPr>
              <a:t>肯德尔秩</a:t>
            </a:r>
            <a:r>
              <a:rPr lang="zh-CN" altLang="en-US" sz="1800" b="1" dirty="0">
                <a:solidFill>
                  <a:srgbClr val="630D5F"/>
                </a:solidFill>
                <a:latin typeface="Times New Roman" panose="02020603050405020304" pitchFamily="18" charset="0"/>
                <a:cs typeface="Times New Roman" panose="02020603050405020304" pitchFamily="18" charset="0"/>
              </a:rPr>
              <a:t>相关系数</a:t>
            </a:r>
            <a:endParaRPr lang="zh-CN" altLang="en-US" dirty="0"/>
          </a:p>
        </p:txBody>
      </p:sp>
      <p:pic>
        <p:nvPicPr>
          <p:cNvPr id="32" name="图片 31">
            <a:extLst>
              <a:ext uri="{FF2B5EF4-FFF2-40B4-BE49-F238E27FC236}">
                <a16:creationId xmlns:a16="http://schemas.microsoft.com/office/drawing/2014/main" id="{A215AECD-02FF-1E42-BDF3-457FA774C6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3628" y="3495131"/>
            <a:ext cx="1600200" cy="762000"/>
          </a:xfrm>
          <a:prstGeom prst="rect">
            <a:avLst/>
          </a:prstGeom>
        </p:spPr>
      </p:pic>
      <p:pic>
        <p:nvPicPr>
          <p:cNvPr id="33" name="图片 32">
            <a:extLst>
              <a:ext uri="{FF2B5EF4-FFF2-40B4-BE49-F238E27FC236}">
                <a16:creationId xmlns:a16="http://schemas.microsoft.com/office/drawing/2014/main" id="{40155BD0-1D76-CC43-BD89-36426E5F9F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50388" y="4335571"/>
            <a:ext cx="2936412" cy="353253"/>
          </a:xfrm>
          <a:prstGeom prst="rect">
            <a:avLst/>
          </a:prstGeom>
        </p:spPr>
      </p:pic>
      <p:cxnSp>
        <p:nvCxnSpPr>
          <p:cNvPr id="5" name="直线连接符 4">
            <a:extLst>
              <a:ext uri="{FF2B5EF4-FFF2-40B4-BE49-F238E27FC236}">
                <a16:creationId xmlns:a16="http://schemas.microsoft.com/office/drawing/2014/main" id="{3762AC70-1940-1C48-A1E0-16055745443F}"/>
              </a:ext>
            </a:extLst>
          </p:cNvPr>
          <p:cNvCxnSpPr>
            <a:cxnSpLocks/>
            <a:stCxn id="30" idx="3"/>
          </p:cNvCxnSpPr>
          <p:nvPr/>
        </p:nvCxnSpPr>
        <p:spPr>
          <a:xfrm>
            <a:off x="3226406" y="3307989"/>
            <a:ext cx="27857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线连接符 33">
            <a:extLst>
              <a:ext uri="{FF2B5EF4-FFF2-40B4-BE49-F238E27FC236}">
                <a16:creationId xmlns:a16="http://schemas.microsoft.com/office/drawing/2014/main" id="{DB59A8CA-7913-A044-B18D-6A9FF1B548A0}"/>
              </a:ext>
            </a:extLst>
          </p:cNvPr>
          <p:cNvCxnSpPr>
            <a:cxnSpLocks/>
            <a:endCxn id="25" idx="1"/>
          </p:cNvCxnSpPr>
          <p:nvPr/>
        </p:nvCxnSpPr>
        <p:spPr>
          <a:xfrm flipV="1">
            <a:off x="2020272" y="1638512"/>
            <a:ext cx="1208424" cy="1346424"/>
          </a:xfrm>
          <a:prstGeom prst="line">
            <a:avLst/>
          </a:prstGeom>
          <a:ln w="19050">
            <a:solidFill>
              <a:schemeClr val="tx1"/>
            </a:solidFill>
            <a:headEnd type="stealth" w="lg" len="lg"/>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F565EE8C-54A0-394B-BEB7-86B2A4B93646}"/>
              </a:ext>
            </a:extLst>
          </p:cNvPr>
          <p:cNvSpPr txBox="1"/>
          <p:nvPr/>
        </p:nvSpPr>
        <p:spPr>
          <a:xfrm>
            <a:off x="3743615" y="2892091"/>
            <a:ext cx="1569660" cy="369332"/>
          </a:xfrm>
          <a:prstGeom prst="rect">
            <a:avLst/>
          </a:prstGeom>
          <a:noFill/>
        </p:spPr>
        <p:txBody>
          <a:bodyPr wrap="none" rtlCol="0">
            <a:spAutoFit/>
          </a:bodyPr>
          <a:lstStyle/>
          <a:p>
            <a:r>
              <a:rPr kumimoji="1" lang="zh-CN" altLang="en-US" dirty="0"/>
              <a:t>排序相关程度</a:t>
            </a:r>
          </a:p>
        </p:txBody>
      </p:sp>
      <p:sp>
        <p:nvSpPr>
          <p:cNvPr id="38" name="文本框 37">
            <a:extLst>
              <a:ext uri="{FF2B5EF4-FFF2-40B4-BE49-F238E27FC236}">
                <a16:creationId xmlns:a16="http://schemas.microsoft.com/office/drawing/2014/main" id="{F8FE4789-0765-2A49-8EE7-347AECB67D0B}"/>
              </a:ext>
            </a:extLst>
          </p:cNvPr>
          <p:cNvSpPr txBox="1"/>
          <p:nvPr/>
        </p:nvSpPr>
        <p:spPr>
          <a:xfrm rot="18740208">
            <a:off x="1507286" y="1925017"/>
            <a:ext cx="2031325" cy="369332"/>
          </a:xfrm>
          <a:prstGeom prst="rect">
            <a:avLst/>
          </a:prstGeom>
          <a:noFill/>
        </p:spPr>
        <p:txBody>
          <a:bodyPr wrap="none" rtlCol="0">
            <a:spAutoFit/>
          </a:bodyPr>
          <a:lstStyle/>
          <a:p>
            <a:r>
              <a:rPr kumimoji="1" lang="zh-CN" altLang="en-US" dirty="0"/>
              <a:t>原数据替换成排序</a:t>
            </a:r>
          </a:p>
        </p:txBody>
      </p:sp>
      <p:sp>
        <p:nvSpPr>
          <p:cNvPr id="40" name="文本框 39">
            <a:extLst>
              <a:ext uri="{FF2B5EF4-FFF2-40B4-BE49-F238E27FC236}">
                <a16:creationId xmlns:a16="http://schemas.microsoft.com/office/drawing/2014/main" id="{30070903-3BDD-9245-AF38-286BF80EDDC9}"/>
              </a:ext>
            </a:extLst>
          </p:cNvPr>
          <p:cNvSpPr txBox="1"/>
          <p:nvPr/>
        </p:nvSpPr>
        <p:spPr>
          <a:xfrm>
            <a:off x="6084168" y="1463437"/>
            <a:ext cx="1839660" cy="369332"/>
          </a:xfrm>
          <a:prstGeom prst="rect">
            <a:avLst/>
          </a:prstGeom>
          <a:noFill/>
        </p:spPr>
        <p:txBody>
          <a:bodyPr wrap="square">
            <a:spAutoFit/>
          </a:bodyPr>
          <a:lstStyle/>
          <a:p>
            <a:r>
              <a:rPr lang="zh-CN" altLang="en-US" dirty="0">
                <a:latin typeface="Times New Roman" panose="02020603050405020304" pitchFamily="18" charset="0"/>
                <a:ea typeface="SimSun" panose="02010600030101010101" pitchFamily="2" charset="-122"/>
                <a:cs typeface="Times New Roman" panose="02020603050405020304" pitchFamily="18" charset="0"/>
              </a:rPr>
              <a:t>线性相关程度</a:t>
            </a:r>
            <a:endParaRPr lang="zh-CN" altLang="en-US" dirty="0"/>
          </a:p>
        </p:txBody>
      </p:sp>
      <p:sp>
        <p:nvSpPr>
          <p:cNvPr id="39" name="文本框 38">
            <a:extLst>
              <a:ext uri="{FF2B5EF4-FFF2-40B4-BE49-F238E27FC236}">
                <a16:creationId xmlns:a16="http://schemas.microsoft.com/office/drawing/2014/main" id="{2B139AB7-C910-AA42-B7EF-A4C076038FFC}"/>
              </a:ext>
            </a:extLst>
          </p:cNvPr>
          <p:cNvSpPr txBox="1"/>
          <p:nvPr/>
        </p:nvSpPr>
        <p:spPr>
          <a:xfrm>
            <a:off x="3681861" y="2258082"/>
            <a:ext cx="1915909" cy="369332"/>
          </a:xfrm>
          <a:prstGeom prst="rect">
            <a:avLst/>
          </a:prstGeom>
          <a:noFill/>
        </p:spPr>
        <p:txBody>
          <a:bodyPr wrap="none" rtlCol="0">
            <a:spAutoFit/>
          </a:bodyPr>
          <a:lstStyle/>
          <a:p>
            <a:r>
              <a:rPr kumimoji="1" lang="zh-CN" altLang="en-US" dirty="0">
                <a:solidFill>
                  <a:srgbClr val="C00000"/>
                </a:solidFill>
              </a:rPr>
              <a:t>取值范围：</a:t>
            </a:r>
            <a:r>
              <a:rPr kumimoji="1" lang="en-US" altLang="zh-CN" dirty="0">
                <a:solidFill>
                  <a:srgbClr val="C00000"/>
                </a:solidFill>
                <a:latin typeface="Times New Roman" panose="02020603050405020304" pitchFamily="18" charset="0"/>
                <a:cs typeface="Times New Roman" panose="02020603050405020304" pitchFamily="18" charset="0"/>
              </a:rPr>
              <a:t>[-1, 1]</a:t>
            </a:r>
            <a:endParaRPr kumimoji="1" lang="zh-CN" altLang="en-US"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61718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2">
            <a:extLst>
              <a:ext uri="{FF2B5EF4-FFF2-40B4-BE49-F238E27FC236}">
                <a16:creationId xmlns:a16="http://schemas.microsoft.com/office/drawing/2014/main" id="{E1EA961B-4092-7118-FC9E-B1284D2E0C0C}"/>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latin typeface="宋体" panose="02010600030101010101" pitchFamily="2" charset="-122"/>
                <a:ea typeface="宋体" panose="02010600030101010101" pitchFamily="2" charset="-122"/>
              </a:rPr>
              <a:t>11</a:t>
            </a:fld>
            <a:endParaRPr lang="zh-CN" altLang="en-US" dirty="0">
              <a:solidFill>
                <a:prstClr val="black">
                  <a:tint val="75000"/>
                </a:prstClr>
              </a:solidFill>
              <a:latin typeface="宋体" panose="02010600030101010101" pitchFamily="2" charset="-122"/>
              <a:ea typeface="宋体" panose="02010600030101010101" pitchFamily="2" charset="-122"/>
            </a:endParaRPr>
          </a:p>
        </p:txBody>
      </p:sp>
      <p:sp>
        <p:nvSpPr>
          <p:cNvPr id="10" name="Rectangle 12">
            <a:extLst>
              <a:ext uri="{FF2B5EF4-FFF2-40B4-BE49-F238E27FC236}">
                <a16:creationId xmlns:a16="http://schemas.microsoft.com/office/drawing/2014/main" id="{F1A65813-3139-EC47-F552-4FFCBED5FEFE}"/>
              </a:ext>
            </a:extLst>
          </p:cNvPr>
          <p:cNvSpPr>
            <a:spLocks noChangeArrowheads="1"/>
          </p:cNvSpPr>
          <p:nvPr/>
        </p:nvSpPr>
        <p:spPr bwMode="auto">
          <a:xfrm>
            <a:off x="308670" y="-132558"/>
            <a:ext cx="7772400"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宋体" panose="02010600030101010101" pitchFamily="2" charset="-122"/>
            </a:endParaRPr>
          </a:p>
        </p:txBody>
      </p:sp>
      <p:sp>
        <p:nvSpPr>
          <p:cNvPr id="3" name="Rectangle 8">
            <a:extLst>
              <a:ext uri="{FF2B5EF4-FFF2-40B4-BE49-F238E27FC236}">
                <a16:creationId xmlns:a16="http://schemas.microsoft.com/office/drawing/2014/main" id="{03518457-B8AB-23F0-2004-899C051FBCC1}"/>
              </a:ext>
            </a:extLst>
          </p:cNvPr>
          <p:cNvSpPr>
            <a:spLocks noChangeArrowheads="1"/>
          </p:cNvSpPr>
          <p:nvPr/>
        </p:nvSpPr>
        <p:spPr bwMode="auto">
          <a:xfrm>
            <a:off x="306548" y="-164949"/>
            <a:ext cx="9221929"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buClr>
                <a:schemeClr val="accent1"/>
              </a:buClr>
              <a:buSzPct val="80000"/>
            </a:pPr>
            <a:r>
              <a:rPr lang="zh-CN" altLang="en-US" sz="2400" b="1" dirty="0">
                <a:solidFill>
                  <a:srgbClr val="630D5F"/>
                </a:solidFill>
                <a:latin typeface="Times New Roman" panose="02020603050405020304" pitchFamily="18" charset="0"/>
                <a:cs typeface="Times New Roman" panose="02020603050405020304" pitchFamily="18" charset="0"/>
              </a:rPr>
              <a:t>应用：图像质量评价方法评价</a:t>
            </a:r>
            <a:endParaRPr lang="en-US" altLang="zh-CN" sz="2400" b="1" dirty="0">
              <a:solidFill>
                <a:srgbClr val="630D5F"/>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72CB068E-0DDE-EF40-9064-03DD55C50F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1863654"/>
            <a:ext cx="4392801" cy="3040532"/>
          </a:xfrm>
          <a:prstGeom prst="rect">
            <a:avLst/>
          </a:prstGeom>
        </p:spPr>
      </p:pic>
      <p:sp>
        <p:nvSpPr>
          <p:cNvPr id="13" name="文本框 12">
            <a:extLst>
              <a:ext uri="{FF2B5EF4-FFF2-40B4-BE49-F238E27FC236}">
                <a16:creationId xmlns:a16="http://schemas.microsoft.com/office/drawing/2014/main" id="{13B1A2FF-4AB1-7048-9EE7-3DF92E2B5713}"/>
              </a:ext>
            </a:extLst>
          </p:cNvPr>
          <p:cNvSpPr txBox="1"/>
          <p:nvPr/>
        </p:nvSpPr>
        <p:spPr>
          <a:xfrm>
            <a:off x="287404" y="843558"/>
            <a:ext cx="8540246" cy="923330"/>
          </a:xfrm>
          <a:prstGeom prst="rect">
            <a:avLst/>
          </a:prstGeom>
          <a:noFill/>
        </p:spPr>
        <p:txBody>
          <a:bodyPr wrap="square">
            <a:spAutoFit/>
          </a:bodyPr>
          <a:lstStyle/>
          <a:p>
            <a:r>
              <a:rPr lang="en" altLang="zh-CN" b="0" i="0" dirty="0">
                <a:solidFill>
                  <a:srgbClr val="000000"/>
                </a:solidFill>
                <a:effectLst/>
                <a:latin typeface="Book Antiqua" panose="02040602050305030304" pitchFamily="18" charset="0"/>
              </a:rPr>
              <a:t>In the following, all distorted images have roughly the same mean squared error (MSE) values with respect to the original image, but very different quality. SSIM gives a much better indication of image quality.</a:t>
            </a:r>
            <a:endParaRPr lang="zh-CN" altLang="en-US" dirty="0"/>
          </a:p>
        </p:txBody>
      </p:sp>
      <p:sp>
        <p:nvSpPr>
          <p:cNvPr id="15" name="文本框 14">
            <a:extLst>
              <a:ext uri="{FF2B5EF4-FFF2-40B4-BE49-F238E27FC236}">
                <a16:creationId xmlns:a16="http://schemas.microsoft.com/office/drawing/2014/main" id="{C684CFE1-003F-E345-BC6B-78E66FEAE6D6}"/>
              </a:ext>
            </a:extLst>
          </p:cNvPr>
          <p:cNvSpPr txBox="1"/>
          <p:nvPr/>
        </p:nvSpPr>
        <p:spPr>
          <a:xfrm>
            <a:off x="5756066" y="2501099"/>
            <a:ext cx="2952328" cy="1477328"/>
          </a:xfrm>
          <a:prstGeom prst="rect">
            <a:avLst/>
          </a:prstGeom>
          <a:solidFill>
            <a:schemeClr val="accent2">
              <a:lumMod val="20000"/>
              <a:lumOff val="80000"/>
            </a:schemeClr>
          </a:solidFill>
        </p:spPr>
        <p:txBody>
          <a:bodyPr wrap="square">
            <a:spAutoFit/>
          </a:bodyPr>
          <a:lstStyle/>
          <a:p>
            <a:pPr algn="just"/>
            <a:r>
              <a:rPr lang="en" altLang="zh-CN" dirty="0">
                <a:latin typeface="Times New Roman" panose="02020603050405020304" pitchFamily="18" charset="0"/>
                <a:cs typeface="Times New Roman" panose="02020603050405020304" pitchFamily="18" charset="0"/>
              </a:rPr>
              <a:t>SSIM</a:t>
            </a:r>
            <a:r>
              <a:rPr lang="zh-CN" altLang="e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结构相似性指数，</a:t>
            </a:r>
            <a:r>
              <a:rPr lang="en" altLang="zh-CN" dirty="0">
                <a:latin typeface="Times New Roman" panose="02020603050405020304" pitchFamily="18" charset="0"/>
                <a:cs typeface="Times New Roman" panose="02020603050405020304" pitchFamily="18" charset="0"/>
              </a:rPr>
              <a:t>Structural Similarity Index Measure</a:t>
            </a:r>
            <a:r>
              <a:rPr lang="zh-CN" altLang="e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是一个用于衡量两幅图像相似度的指标，常用于图像质量评价。</a:t>
            </a:r>
          </a:p>
        </p:txBody>
      </p:sp>
      <p:sp>
        <p:nvSpPr>
          <p:cNvPr id="2" name="矩形 1">
            <a:extLst>
              <a:ext uri="{FF2B5EF4-FFF2-40B4-BE49-F238E27FC236}">
                <a16:creationId xmlns:a16="http://schemas.microsoft.com/office/drawing/2014/main" id="{D08C68F8-7968-7B41-B368-4BEEA0069490}"/>
              </a:ext>
            </a:extLst>
          </p:cNvPr>
          <p:cNvSpPr/>
          <p:nvPr/>
        </p:nvSpPr>
        <p:spPr>
          <a:xfrm>
            <a:off x="1062930" y="1863654"/>
            <a:ext cx="1420838" cy="142817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8D51FF8B-DBC9-A34D-8302-10B34645794A}"/>
              </a:ext>
            </a:extLst>
          </p:cNvPr>
          <p:cNvSpPr txBox="1"/>
          <p:nvPr/>
        </p:nvSpPr>
        <p:spPr>
          <a:xfrm>
            <a:off x="1450183" y="1863654"/>
            <a:ext cx="646331" cy="369332"/>
          </a:xfrm>
          <a:prstGeom prst="rect">
            <a:avLst/>
          </a:prstGeom>
          <a:noFill/>
        </p:spPr>
        <p:txBody>
          <a:bodyPr wrap="none" rtlCol="0">
            <a:spAutoFit/>
          </a:bodyPr>
          <a:lstStyle/>
          <a:p>
            <a:r>
              <a:rPr kumimoji="1" lang="zh-CN" altLang="en-US" dirty="0">
                <a:solidFill>
                  <a:schemeClr val="bg1"/>
                </a:solidFill>
              </a:rPr>
              <a:t>原图</a:t>
            </a:r>
          </a:p>
        </p:txBody>
      </p:sp>
      <p:sp>
        <p:nvSpPr>
          <p:cNvPr id="11" name="矩形 10">
            <a:extLst>
              <a:ext uri="{FF2B5EF4-FFF2-40B4-BE49-F238E27FC236}">
                <a16:creationId xmlns:a16="http://schemas.microsoft.com/office/drawing/2014/main" id="{5583B93C-CE13-D844-9D5A-146192BB22E4}"/>
              </a:ext>
            </a:extLst>
          </p:cNvPr>
          <p:cNvSpPr/>
          <p:nvPr/>
        </p:nvSpPr>
        <p:spPr>
          <a:xfrm>
            <a:off x="1792670" y="1144890"/>
            <a:ext cx="1555193" cy="34674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123217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2">
            <a:extLst>
              <a:ext uri="{FF2B5EF4-FFF2-40B4-BE49-F238E27FC236}">
                <a16:creationId xmlns:a16="http://schemas.microsoft.com/office/drawing/2014/main" id="{E1EA961B-4092-7118-FC9E-B1284D2E0C0C}"/>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latin typeface="宋体" panose="02010600030101010101" pitchFamily="2" charset="-122"/>
                <a:ea typeface="宋体" panose="02010600030101010101" pitchFamily="2" charset="-122"/>
              </a:rPr>
              <a:t>12</a:t>
            </a:fld>
            <a:endParaRPr lang="zh-CN" altLang="en-US" dirty="0">
              <a:solidFill>
                <a:prstClr val="black">
                  <a:tint val="75000"/>
                </a:prstClr>
              </a:solidFill>
              <a:latin typeface="宋体" panose="02010600030101010101" pitchFamily="2" charset="-122"/>
              <a:ea typeface="宋体" panose="02010600030101010101" pitchFamily="2" charset="-122"/>
            </a:endParaRPr>
          </a:p>
        </p:txBody>
      </p:sp>
      <p:sp>
        <p:nvSpPr>
          <p:cNvPr id="10" name="Rectangle 12">
            <a:extLst>
              <a:ext uri="{FF2B5EF4-FFF2-40B4-BE49-F238E27FC236}">
                <a16:creationId xmlns:a16="http://schemas.microsoft.com/office/drawing/2014/main" id="{F1A65813-3139-EC47-F552-4FFCBED5FEFE}"/>
              </a:ext>
            </a:extLst>
          </p:cNvPr>
          <p:cNvSpPr>
            <a:spLocks noChangeArrowheads="1"/>
          </p:cNvSpPr>
          <p:nvPr/>
        </p:nvSpPr>
        <p:spPr bwMode="auto">
          <a:xfrm>
            <a:off x="308670" y="-132558"/>
            <a:ext cx="7772400"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宋体" panose="02010600030101010101" pitchFamily="2" charset="-122"/>
            </a:endParaRPr>
          </a:p>
        </p:txBody>
      </p:sp>
      <p:sp>
        <p:nvSpPr>
          <p:cNvPr id="3" name="Rectangle 8">
            <a:extLst>
              <a:ext uri="{FF2B5EF4-FFF2-40B4-BE49-F238E27FC236}">
                <a16:creationId xmlns:a16="http://schemas.microsoft.com/office/drawing/2014/main" id="{03518457-B8AB-23F0-2004-899C051FBCC1}"/>
              </a:ext>
            </a:extLst>
          </p:cNvPr>
          <p:cNvSpPr>
            <a:spLocks noChangeArrowheads="1"/>
          </p:cNvSpPr>
          <p:nvPr/>
        </p:nvSpPr>
        <p:spPr bwMode="auto">
          <a:xfrm>
            <a:off x="306548" y="-164949"/>
            <a:ext cx="9221929"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buClr>
                <a:schemeClr val="accent1"/>
              </a:buClr>
              <a:buSzPct val="80000"/>
            </a:pPr>
            <a:r>
              <a:rPr lang="zh-CN" altLang="en-US" sz="2400" b="1" dirty="0">
                <a:solidFill>
                  <a:srgbClr val="630D5F"/>
                </a:solidFill>
                <a:latin typeface="Times New Roman" panose="02020603050405020304" pitchFamily="18" charset="0"/>
                <a:cs typeface="Times New Roman" panose="02020603050405020304" pitchFamily="18" charset="0"/>
              </a:rPr>
              <a:t>应用：图像质量评价方法评价</a:t>
            </a:r>
            <a:endParaRPr lang="en-US" altLang="zh-CN" sz="2400" b="1" dirty="0">
              <a:solidFill>
                <a:srgbClr val="630D5F"/>
              </a:solidFill>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8E9A13FA-54A4-F14D-9174-054F0DA22C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9245" y="991972"/>
            <a:ext cx="4685510" cy="3977769"/>
          </a:xfrm>
          <a:prstGeom prst="rect">
            <a:avLst/>
          </a:prstGeom>
        </p:spPr>
      </p:pic>
    </p:spTree>
    <p:extLst>
      <p:ext uri="{BB962C8B-B14F-4D97-AF65-F5344CB8AC3E}">
        <p14:creationId xmlns:p14="http://schemas.microsoft.com/office/powerpoint/2010/main" val="2189472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2">
            <a:extLst>
              <a:ext uri="{FF2B5EF4-FFF2-40B4-BE49-F238E27FC236}">
                <a16:creationId xmlns:a16="http://schemas.microsoft.com/office/drawing/2014/main" id="{E1EA961B-4092-7118-FC9E-B1284D2E0C0C}"/>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latin typeface="宋体" panose="02010600030101010101" pitchFamily="2" charset="-122"/>
                <a:ea typeface="宋体" panose="02010600030101010101" pitchFamily="2" charset="-122"/>
              </a:rPr>
              <a:t>13</a:t>
            </a:fld>
            <a:endParaRPr lang="zh-CN" altLang="en-US" dirty="0">
              <a:solidFill>
                <a:prstClr val="black">
                  <a:tint val="75000"/>
                </a:prstClr>
              </a:solidFill>
              <a:latin typeface="宋体" panose="02010600030101010101" pitchFamily="2" charset="-122"/>
              <a:ea typeface="宋体" panose="02010600030101010101" pitchFamily="2" charset="-122"/>
            </a:endParaRPr>
          </a:p>
        </p:txBody>
      </p:sp>
      <p:sp>
        <p:nvSpPr>
          <p:cNvPr id="10" name="Rectangle 12">
            <a:extLst>
              <a:ext uri="{FF2B5EF4-FFF2-40B4-BE49-F238E27FC236}">
                <a16:creationId xmlns:a16="http://schemas.microsoft.com/office/drawing/2014/main" id="{F1A65813-3139-EC47-F552-4FFCBED5FEFE}"/>
              </a:ext>
            </a:extLst>
          </p:cNvPr>
          <p:cNvSpPr>
            <a:spLocks noChangeArrowheads="1"/>
          </p:cNvSpPr>
          <p:nvPr/>
        </p:nvSpPr>
        <p:spPr bwMode="auto">
          <a:xfrm>
            <a:off x="308670" y="-132558"/>
            <a:ext cx="7772400"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宋体" panose="02010600030101010101" pitchFamily="2" charset="-122"/>
            </a:endParaRPr>
          </a:p>
        </p:txBody>
      </p:sp>
      <p:sp>
        <p:nvSpPr>
          <p:cNvPr id="3" name="Rectangle 8">
            <a:extLst>
              <a:ext uri="{FF2B5EF4-FFF2-40B4-BE49-F238E27FC236}">
                <a16:creationId xmlns:a16="http://schemas.microsoft.com/office/drawing/2014/main" id="{03518457-B8AB-23F0-2004-899C051FBCC1}"/>
              </a:ext>
            </a:extLst>
          </p:cNvPr>
          <p:cNvSpPr>
            <a:spLocks noChangeArrowheads="1"/>
          </p:cNvSpPr>
          <p:nvPr/>
        </p:nvSpPr>
        <p:spPr bwMode="auto">
          <a:xfrm>
            <a:off x="306548" y="-164949"/>
            <a:ext cx="9221929"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buClr>
                <a:schemeClr val="accent1"/>
              </a:buClr>
              <a:buSzPct val="80000"/>
            </a:pPr>
            <a:r>
              <a:rPr lang="zh-CN" altLang="en-US" sz="2400" b="1" dirty="0">
                <a:solidFill>
                  <a:srgbClr val="630D5F"/>
                </a:solidFill>
                <a:latin typeface="Times New Roman" panose="02020603050405020304" pitchFamily="18" charset="0"/>
                <a:cs typeface="Times New Roman" panose="02020603050405020304" pitchFamily="18" charset="0"/>
              </a:rPr>
              <a:t>应用：图像质量评价方法评价</a:t>
            </a:r>
            <a:endParaRPr lang="en-US" altLang="zh-CN" sz="2400" b="1" dirty="0">
              <a:solidFill>
                <a:srgbClr val="630D5F"/>
              </a:solidFill>
              <a:latin typeface="Times New Roman" panose="02020603050405020304" pitchFamily="18" charset="0"/>
              <a:cs typeface="Times New Roman" panose="02020603050405020304" pitchFamily="18" charset="0"/>
            </a:endParaRPr>
          </a:p>
        </p:txBody>
      </p:sp>
      <p:pic>
        <p:nvPicPr>
          <p:cNvPr id="63490" name="Picture 2">
            <a:extLst>
              <a:ext uri="{FF2B5EF4-FFF2-40B4-BE49-F238E27FC236}">
                <a16:creationId xmlns:a16="http://schemas.microsoft.com/office/drawing/2014/main" id="{FF00EBAD-60D6-3A43-8BE2-8507E337F5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1187155"/>
            <a:ext cx="4434620" cy="3507854"/>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8F83547C-AC3F-E945-9552-60A15EF2BBCB}"/>
              </a:ext>
            </a:extLst>
          </p:cNvPr>
          <p:cNvSpPr txBox="1"/>
          <p:nvPr/>
        </p:nvSpPr>
        <p:spPr>
          <a:xfrm>
            <a:off x="5868144" y="2617916"/>
            <a:ext cx="2592288" cy="646331"/>
          </a:xfrm>
          <a:prstGeom prst="rect">
            <a:avLst/>
          </a:prstGeom>
          <a:noFill/>
        </p:spPr>
        <p:txBody>
          <a:bodyPr wrap="square" rtlCol="0">
            <a:spAutoFit/>
          </a:bodyPr>
          <a:lstStyle/>
          <a:p>
            <a:pPr algn="ctr"/>
            <a:r>
              <a:rPr kumimoji="1" lang="zh-CN" altLang="en-US" dirty="0">
                <a:latin typeface="Times New Roman" panose="02020603050405020304" pitchFamily="18" charset="0"/>
                <a:cs typeface="Times New Roman" panose="02020603050405020304" pitchFamily="18" charset="0"/>
              </a:rPr>
              <a:t>同样</a:t>
            </a:r>
            <a:r>
              <a:rPr kumimoji="1" lang="en-US" altLang="zh-CN" dirty="0">
                <a:latin typeface="Times New Roman" panose="02020603050405020304" pitchFamily="18" charset="0"/>
                <a:cs typeface="Times New Roman" panose="02020603050405020304" pitchFamily="18" charset="0"/>
              </a:rPr>
              <a:t>PSNR</a:t>
            </a:r>
            <a:r>
              <a:rPr kumimoji="1" lang="zh-CN" altLang="en-US" dirty="0">
                <a:latin typeface="Times New Roman" panose="02020603050405020304" pitchFamily="18" charset="0"/>
                <a:cs typeface="Times New Roman" panose="02020603050405020304" pitchFamily="18" charset="0"/>
              </a:rPr>
              <a:t>，不同</a:t>
            </a:r>
            <a:r>
              <a:rPr kumimoji="1" lang="en-US" altLang="zh-CN" dirty="0">
                <a:latin typeface="Times New Roman" panose="02020603050405020304" pitchFamily="18" charset="0"/>
                <a:cs typeface="Times New Roman" panose="02020603050405020304" pitchFamily="18" charset="0"/>
              </a:rPr>
              <a:t>SSIM</a:t>
            </a:r>
            <a:r>
              <a:rPr kumimoji="1" lang="zh-CN" altLang="en-US" dirty="0">
                <a:latin typeface="Times New Roman" panose="02020603050405020304" pitchFamily="18" charset="0"/>
                <a:cs typeface="Times New Roman" panose="02020603050405020304" pitchFamily="18" charset="0"/>
              </a:rPr>
              <a:t>，</a:t>
            </a:r>
            <a:endParaRPr kumimoji="1" lang="en-US" altLang="zh-CN" dirty="0">
              <a:latin typeface="Times New Roman" panose="02020603050405020304" pitchFamily="18" charset="0"/>
              <a:cs typeface="Times New Roman" panose="02020603050405020304" pitchFamily="18" charset="0"/>
            </a:endParaRPr>
          </a:p>
          <a:p>
            <a:pPr algn="ctr"/>
            <a:r>
              <a:rPr kumimoji="1" lang="zh-CN" altLang="en-US" dirty="0">
                <a:latin typeface="Times New Roman" panose="02020603050405020304" pitchFamily="18" charset="0"/>
                <a:cs typeface="Times New Roman" panose="02020603050405020304" pitchFamily="18" charset="0"/>
              </a:rPr>
              <a:t>不同图像质量</a:t>
            </a:r>
          </a:p>
        </p:txBody>
      </p:sp>
    </p:spTree>
    <p:extLst>
      <p:ext uri="{BB962C8B-B14F-4D97-AF65-F5344CB8AC3E}">
        <p14:creationId xmlns:p14="http://schemas.microsoft.com/office/powerpoint/2010/main" val="3567272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2">
            <a:extLst>
              <a:ext uri="{FF2B5EF4-FFF2-40B4-BE49-F238E27FC236}">
                <a16:creationId xmlns:a16="http://schemas.microsoft.com/office/drawing/2014/main" id="{E1EA961B-4092-7118-FC9E-B1284D2E0C0C}"/>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latin typeface="宋体" panose="02010600030101010101" pitchFamily="2" charset="-122"/>
                <a:ea typeface="宋体" panose="02010600030101010101" pitchFamily="2" charset="-122"/>
              </a:rPr>
              <a:t>14</a:t>
            </a:fld>
            <a:endParaRPr lang="zh-CN" altLang="en-US" dirty="0">
              <a:solidFill>
                <a:prstClr val="black">
                  <a:tint val="75000"/>
                </a:prstClr>
              </a:solidFill>
              <a:latin typeface="宋体" panose="02010600030101010101" pitchFamily="2" charset="-122"/>
              <a:ea typeface="宋体" panose="02010600030101010101" pitchFamily="2" charset="-122"/>
            </a:endParaRPr>
          </a:p>
        </p:txBody>
      </p:sp>
      <p:sp>
        <p:nvSpPr>
          <p:cNvPr id="10" name="Rectangle 12">
            <a:extLst>
              <a:ext uri="{FF2B5EF4-FFF2-40B4-BE49-F238E27FC236}">
                <a16:creationId xmlns:a16="http://schemas.microsoft.com/office/drawing/2014/main" id="{F1A65813-3139-EC47-F552-4FFCBED5FEFE}"/>
              </a:ext>
            </a:extLst>
          </p:cNvPr>
          <p:cNvSpPr>
            <a:spLocks noChangeArrowheads="1"/>
          </p:cNvSpPr>
          <p:nvPr/>
        </p:nvSpPr>
        <p:spPr bwMode="auto">
          <a:xfrm>
            <a:off x="308670" y="-132558"/>
            <a:ext cx="7772400"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宋体" panose="02010600030101010101" pitchFamily="2" charset="-122"/>
            </a:endParaRPr>
          </a:p>
        </p:txBody>
      </p:sp>
      <p:sp>
        <p:nvSpPr>
          <p:cNvPr id="3" name="Rectangle 8">
            <a:extLst>
              <a:ext uri="{FF2B5EF4-FFF2-40B4-BE49-F238E27FC236}">
                <a16:creationId xmlns:a16="http://schemas.microsoft.com/office/drawing/2014/main" id="{03518457-B8AB-23F0-2004-899C051FBCC1}"/>
              </a:ext>
            </a:extLst>
          </p:cNvPr>
          <p:cNvSpPr>
            <a:spLocks noChangeArrowheads="1"/>
          </p:cNvSpPr>
          <p:nvPr/>
        </p:nvSpPr>
        <p:spPr bwMode="auto">
          <a:xfrm>
            <a:off x="306548" y="-164949"/>
            <a:ext cx="9221929"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buClr>
                <a:schemeClr val="accent1"/>
              </a:buClr>
              <a:buSzPct val="80000"/>
            </a:pPr>
            <a:r>
              <a:rPr lang="zh-CN" altLang="en-US" sz="2400" b="1" dirty="0">
                <a:solidFill>
                  <a:srgbClr val="630D5F"/>
                </a:solidFill>
                <a:latin typeface="Times New Roman" panose="02020603050405020304" pitchFamily="18" charset="0"/>
                <a:cs typeface="Times New Roman" panose="02020603050405020304" pitchFamily="18" charset="0"/>
              </a:rPr>
              <a:t>应用：图像质量评价方法评价</a:t>
            </a:r>
            <a:endParaRPr lang="en-US" altLang="zh-CN" sz="2400" b="1" dirty="0">
              <a:solidFill>
                <a:srgbClr val="630D5F"/>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D858EE61-9AD3-D641-9FEB-B841C517DC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350" y="1085850"/>
            <a:ext cx="7353300" cy="2971800"/>
          </a:xfrm>
          <a:prstGeom prst="rect">
            <a:avLst/>
          </a:prstGeom>
        </p:spPr>
      </p:pic>
    </p:spTree>
    <p:extLst>
      <p:ext uri="{BB962C8B-B14F-4D97-AF65-F5344CB8AC3E}">
        <p14:creationId xmlns:p14="http://schemas.microsoft.com/office/powerpoint/2010/main" val="168145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2">
            <a:extLst>
              <a:ext uri="{FF2B5EF4-FFF2-40B4-BE49-F238E27FC236}">
                <a16:creationId xmlns:a16="http://schemas.microsoft.com/office/drawing/2014/main" id="{E1EA961B-4092-7118-FC9E-B1284D2E0C0C}"/>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latin typeface="宋体" panose="02010600030101010101" pitchFamily="2" charset="-122"/>
                <a:ea typeface="宋体" panose="02010600030101010101" pitchFamily="2" charset="-122"/>
              </a:rPr>
              <a:t>15</a:t>
            </a:fld>
            <a:endParaRPr lang="zh-CN" altLang="en-US" dirty="0">
              <a:solidFill>
                <a:prstClr val="black">
                  <a:tint val="75000"/>
                </a:prstClr>
              </a:solidFill>
              <a:latin typeface="宋体" panose="02010600030101010101" pitchFamily="2" charset="-122"/>
              <a:ea typeface="宋体" panose="02010600030101010101" pitchFamily="2" charset="-122"/>
            </a:endParaRPr>
          </a:p>
        </p:txBody>
      </p:sp>
      <p:sp>
        <p:nvSpPr>
          <p:cNvPr id="10" name="Rectangle 12">
            <a:extLst>
              <a:ext uri="{FF2B5EF4-FFF2-40B4-BE49-F238E27FC236}">
                <a16:creationId xmlns:a16="http://schemas.microsoft.com/office/drawing/2014/main" id="{F1A65813-3139-EC47-F552-4FFCBED5FEFE}"/>
              </a:ext>
            </a:extLst>
          </p:cNvPr>
          <p:cNvSpPr>
            <a:spLocks noChangeArrowheads="1"/>
          </p:cNvSpPr>
          <p:nvPr/>
        </p:nvSpPr>
        <p:spPr bwMode="auto">
          <a:xfrm>
            <a:off x="308670" y="-132558"/>
            <a:ext cx="7772400"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宋体" panose="02010600030101010101" pitchFamily="2" charset="-122"/>
            </a:endParaRPr>
          </a:p>
        </p:txBody>
      </p:sp>
      <p:sp>
        <p:nvSpPr>
          <p:cNvPr id="3" name="Rectangle 8">
            <a:extLst>
              <a:ext uri="{FF2B5EF4-FFF2-40B4-BE49-F238E27FC236}">
                <a16:creationId xmlns:a16="http://schemas.microsoft.com/office/drawing/2014/main" id="{03518457-B8AB-23F0-2004-899C051FBCC1}"/>
              </a:ext>
            </a:extLst>
          </p:cNvPr>
          <p:cNvSpPr>
            <a:spLocks noChangeArrowheads="1"/>
          </p:cNvSpPr>
          <p:nvPr/>
        </p:nvSpPr>
        <p:spPr bwMode="auto">
          <a:xfrm>
            <a:off x="306548" y="-164949"/>
            <a:ext cx="9221929"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buClr>
                <a:schemeClr val="accent1"/>
              </a:buClr>
              <a:buSzPct val="80000"/>
            </a:pPr>
            <a:r>
              <a:rPr lang="zh-CN" altLang="en-US" sz="2400" b="1" dirty="0">
                <a:solidFill>
                  <a:srgbClr val="630D5F"/>
                </a:solidFill>
                <a:latin typeface="Times New Roman" panose="02020603050405020304" pitchFamily="18" charset="0"/>
                <a:cs typeface="Times New Roman" panose="02020603050405020304" pitchFamily="18" charset="0"/>
              </a:rPr>
              <a:t>应用：图像质量评价方法评价</a:t>
            </a:r>
            <a:endParaRPr lang="en-US" altLang="zh-CN" sz="2400" b="1" dirty="0">
              <a:solidFill>
                <a:srgbClr val="630D5F"/>
              </a:solidFill>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3187B34A-FAB4-654E-9DBA-AAD3C07475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843558"/>
            <a:ext cx="3612736" cy="4299942"/>
          </a:xfrm>
          <a:prstGeom prst="rect">
            <a:avLst/>
          </a:prstGeom>
        </p:spPr>
      </p:pic>
      <p:pic>
        <p:nvPicPr>
          <p:cNvPr id="9" name="图片 8">
            <a:extLst>
              <a:ext uri="{FF2B5EF4-FFF2-40B4-BE49-F238E27FC236}">
                <a16:creationId xmlns:a16="http://schemas.microsoft.com/office/drawing/2014/main" id="{6FB7B474-CCE2-DC44-9B89-A16C43F4B4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7512" y="2738113"/>
            <a:ext cx="3876475" cy="2373210"/>
          </a:xfrm>
          <a:prstGeom prst="rect">
            <a:avLst/>
          </a:prstGeom>
        </p:spPr>
      </p:pic>
      <p:pic>
        <p:nvPicPr>
          <p:cNvPr id="65538" name="Picture 2" descr="Josh Brener, Zhou Wang, Alan Bovik, Hamid Sheikh, and Wendy Aylesworth at the 2015 Engineering Emmys at the Loews Hotel in Los Angeles, October 28, 2015.">
            <a:extLst>
              <a:ext uri="{FF2B5EF4-FFF2-40B4-BE49-F238E27FC236}">
                <a16:creationId xmlns:a16="http://schemas.microsoft.com/office/drawing/2014/main" id="{C447B70E-671B-2B48-BA4D-3FFC5803C8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4382" y="105226"/>
            <a:ext cx="3876475" cy="2584317"/>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64440DD6-0398-084D-9730-007330A04A25}"/>
              </a:ext>
            </a:extLst>
          </p:cNvPr>
          <p:cNvSpPr txBox="1"/>
          <p:nvPr/>
        </p:nvSpPr>
        <p:spPr>
          <a:xfrm>
            <a:off x="4917512" y="102392"/>
            <a:ext cx="1886736" cy="369332"/>
          </a:xfrm>
          <a:prstGeom prst="rect">
            <a:avLst/>
          </a:prstGeom>
          <a:noFill/>
        </p:spPr>
        <p:txBody>
          <a:bodyPr wrap="square">
            <a:spAutoFit/>
          </a:bodyPr>
          <a:lstStyle/>
          <a:p>
            <a:r>
              <a:rPr lang="en-US" altLang="zh-CN" b="0" i="0" dirty="0">
                <a:solidFill>
                  <a:srgbClr val="C00000"/>
                </a:solidFill>
                <a:effectLst/>
                <a:latin typeface="Georgia" panose="02040502050405020303" pitchFamily="18" charset="0"/>
              </a:rPr>
              <a:t>2015</a:t>
            </a:r>
            <a:r>
              <a:rPr lang="zh-CN" altLang="en-US" b="0" i="0" dirty="0">
                <a:solidFill>
                  <a:srgbClr val="C00000"/>
                </a:solidFill>
                <a:effectLst/>
                <a:latin typeface="Georgia" panose="02040502050405020303" pitchFamily="18" charset="0"/>
              </a:rPr>
              <a:t>工程艾美奖</a:t>
            </a:r>
            <a:endParaRPr lang="zh-CN" altLang="en-US" dirty="0">
              <a:solidFill>
                <a:srgbClr val="C00000"/>
              </a:solidFill>
            </a:endParaRPr>
          </a:p>
        </p:txBody>
      </p:sp>
      <p:pic>
        <p:nvPicPr>
          <p:cNvPr id="14" name="图片 13">
            <a:extLst>
              <a:ext uri="{FF2B5EF4-FFF2-40B4-BE49-F238E27FC236}">
                <a16:creationId xmlns:a16="http://schemas.microsoft.com/office/drawing/2014/main" id="{A49ED676-2B3B-7741-BE6E-A4F39D4D94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823433"/>
            <a:ext cx="4885381" cy="273844"/>
          </a:xfrm>
          <a:prstGeom prst="rect">
            <a:avLst/>
          </a:prstGeom>
        </p:spPr>
      </p:pic>
    </p:spTree>
    <p:extLst>
      <p:ext uri="{BB962C8B-B14F-4D97-AF65-F5344CB8AC3E}">
        <p14:creationId xmlns:p14="http://schemas.microsoft.com/office/powerpoint/2010/main" val="2380183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2">
            <a:extLst>
              <a:ext uri="{FF2B5EF4-FFF2-40B4-BE49-F238E27FC236}">
                <a16:creationId xmlns:a16="http://schemas.microsoft.com/office/drawing/2014/main" id="{E1EA961B-4092-7118-FC9E-B1284D2E0C0C}"/>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latin typeface="宋体" panose="02010600030101010101" pitchFamily="2" charset="-122"/>
                <a:ea typeface="宋体" panose="02010600030101010101" pitchFamily="2" charset="-122"/>
              </a:rPr>
              <a:t>16</a:t>
            </a:fld>
            <a:endParaRPr lang="zh-CN" altLang="en-US" dirty="0">
              <a:solidFill>
                <a:prstClr val="black">
                  <a:tint val="75000"/>
                </a:prstClr>
              </a:solidFill>
              <a:latin typeface="宋体" panose="02010600030101010101" pitchFamily="2" charset="-122"/>
              <a:ea typeface="宋体" panose="02010600030101010101" pitchFamily="2" charset="-122"/>
            </a:endParaRPr>
          </a:p>
        </p:txBody>
      </p:sp>
      <p:sp>
        <p:nvSpPr>
          <p:cNvPr id="10" name="Rectangle 12">
            <a:extLst>
              <a:ext uri="{FF2B5EF4-FFF2-40B4-BE49-F238E27FC236}">
                <a16:creationId xmlns:a16="http://schemas.microsoft.com/office/drawing/2014/main" id="{F1A65813-3139-EC47-F552-4FFCBED5FEFE}"/>
              </a:ext>
            </a:extLst>
          </p:cNvPr>
          <p:cNvSpPr>
            <a:spLocks noChangeArrowheads="1"/>
          </p:cNvSpPr>
          <p:nvPr/>
        </p:nvSpPr>
        <p:spPr bwMode="auto">
          <a:xfrm>
            <a:off x="308670" y="-132558"/>
            <a:ext cx="7772400"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宋体" panose="02010600030101010101" pitchFamily="2" charset="-122"/>
            </a:endParaRPr>
          </a:p>
        </p:txBody>
      </p:sp>
      <p:sp>
        <p:nvSpPr>
          <p:cNvPr id="3" name="Rectangle 8">
            <a:extLst>
              <a:ext uri="{FF2B5EF4-FFF2-40B4-BE49-F238E27FC236}">
                <a16:creationId xmlns:a16="http://schemas.microsoft.com/office/drawing/2014/main" id="{03518457-B8AB-23F0-2004-899C051FBCC1}"/>
              </a:ext>
            </a:extLst>
          </p:cNvPr>
          <p:cNvSpPr>
            <a:spLocks noChangeArrowheads="1"/>
          </p:cNvSpPr>
          <p:nvPr/>
        </p:nvSpPr>
        <p:spPr bwMode="auto">
          <a:xfrm>
            <a:off x="306548" y="-164949"/>
            <a:ext cx="9221929"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buClr>
                <a:schemeClr val="accent1"/>
              </a:buClr>
              <a:buSzPct val="80000"/>
            </a:pPr>
            <a:r>
              <a:rPr lang="zh-CN" altLang="en-US" sz="2400" b="1" dirty="0">
                <a:solidFill>
                  <a:srgbClr val="630D5F"/>
                </a:solidFill>
                <a:latin typeface="Times New Roman" panose="02020603050405020304" pitchFamily="18" charset="0"/>
                <a:cs typeface="Times New Roman" panose="02020603050405020304" pitchFamily="18" charset="0"/>
              </a:rPr>
              <a:t>应用：图像质量评价方法评价</a:t>
            </a:r>
            <a:endParaRPr lang="en-US" altLang="zh-CN" sz="2400" b="1" dirty="0">
              <a:solidFill>
                <a:srgbClr val="630D5F"/>
              </a:solidFill>
              <a:latin typeface="Times New Roman" panose="02020603050405020304" pitchFamily="18" charset="0"/>
              <a:cs typeface="Times New Roman" panose="02020603050405020304" pitchFamily="18" charset="0"/>
            </a:endParaRPr>
          </a:p>
        </p:txBody>
      </p:sp>
      <p:pic>
        <p:nvPicPr>
          <p:cNvPr id="67586" name="Picture 2" descr="Alan Bovik">
            <a:extLst>
              <a:ext uri="{FF2B5EF4-FFF2-40B4-BE49-F238E27FC236}">
                <a16:creationId xmlns:a16="http://schemas.microsoft.com/office/drawing/2014/main" id="{F9E26102-01C0-C046-AA3A-98DA54D3A8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915566"/>
            <a:ext cx="3888432" cy="2590689"/>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D6404D75-E4B1-E143-A68D-6966E8CC3728}"/>
              </a:ext>
            </a:extLst>
          </p:cNvPr>
          <p:cNvSpPr txBox="1"/>
          <p:nvPr/>
        </p:nvSpPr>
        <p:spPr>
          <a:xfrm>
            <a:off x="253180" y="3625634"/>
            <a:ext cx="4697500" cy="954107"/>
          </a:xfrm>
          <a:prstGeom prst="rect">
            <a:avLst/>
          </a:prstGeom>
          <a:noFill/>
        </p:spPr>
        <p:txBody>
          <a:bodyPr wrap="square">
            <a:spAutoFit/>
          </a:bodyPr>
          <a:lstStyle/>
          <a:p>
            <a:pPr algn="l"/>
            <a:r>
              <a:rPr lang="en" altLang="zh-CN" sz="1400" b="1" dirty="0">
                <a:solidFill>
                  <a:srgbClr val="333F48"/>
                </a:solidFill>
                <a:effectLst/>
                <a:latin typeface="Times New Roman" panose="02020603050405020304" pitchFamily="18" charset="0"/>
                <a:cs typeface="Times New Roman" panose="02020603050405020304" pitchFamily="18" charset="0"/>
              </a:rPr>
              <a:t>Alan </a:t>
            </a:r>
            <a:r>
              <a:rPr lang="en" altLang="zh-CN" sz="1400" b="1" dirty="0" err="1">
                <a:solidFill>
                  <a:srgbClr val="333F48"/>
                </a:solidFill>
                <a:effectLst/>
                <a:latin typeface="Times New Roman" panose="02020603050405020304" pitchFamily="18" charset="0"/>
                <a:cs typeface="Times New Roman" panose="02020603050405020304" pitchFamily="18" charset="0"/>
              </a:rPr>
              <a:t>Bovik</a:t>
            </a:r>
            <a:r>
              <a:rPr lang="zh-CN" altLang="en-US" sz="1400" b="1" dirty="0">
                <a:solidFill>
                  <a:srgbClr val="333F48"/>
                </a:solidFill>
                <a:effectLst/>
                <a:latin typeface="Times New Roman" panose="02020603050405020304" pitchFamily="18" charset="0"/>
                <a:cs typeface="Times New Roman" panose="02020603050405020304" pitchFamily="18" charset="0"/>
              </a:rPr>
              <a:t> </a:t>
            </a:r>
            <a:r>
              <a:rPr lang="zh-CN" altLang="en-US" sz="1400" b="0" i="0" dirty="0">
                <a:solidFill>
                  <a:srgbClr val="252525"/>
                </a:solidFill>
                <a:effectLst/>
                <a:latin typeface="Roboto" panose="020F0502020204030204" pitchFamily="34" charset="0"/>
              </a:rPr>
              <a:t>德克萨斯大学奥斯汀分校</a:t>
            </a:r>
            <a:endParaRPr lang="en" altLang="zh-CN" sz="1400" b="1" dirty="0">
              <a:solidFill>
                <a:srgbClr val="333F48"/>
              </a:solidFill>
              <a:effectLst/>
              <a:latin typeface="Times New Roman" panose="02020603050405020304" pitchFamily="18" charset="0"/>
              <a:cs typeface="Times New Roman" panose="02020603050405020304" pitchFamily="18" charset="0"/>
            </a:endParaRPr>
          </a:p>
          <a:p>
            <a:r>
              <a:rPr lang="en" altLang="zh-CN" sz="1400" dirty="0">
                <a:effectLst/>
                <a:latin typeface="Times New Roman" panose="02020603050405020304" pitchFamily="18" charset="0"/>
                <a:cs typeface="Times New Roman" panose="02020603050405020304" pitchFamily="18" charset="0"/>
              </a:rPr>
              <a:t>Professor</a:t>
            </a:r>
          </a:p>
          <a:p>
            <a:r>
              <a:rPr lang="en" altLang="zh-CN" sz="1400" dirty="0">
                <a:effectLst/>
                <a:latin typeface="Times New Roman" panose="02020603050405020304" pitchFamily="18" charset="0"/>
                <a:cs typeface="Times New Roman" panose="02020603050405020304" pitchFamily="18" charset="0"/>
              </a:rPr>
              <a:t>Cockrell Family Regents Endowed Chair in Engineering </a:t>
            </a:r>
          </a:p>
          <a:p>
            <a:r>
              <a:rPr lang="en" altLang="zh-CN" sz="1400" dirty="0">
                <a:effectLst/>
                <a:latin typeface="Times New Roman" panose="02020603050405020304" pitchFamily="18" charset="0"/>
                <a:cs typeface="Times New Roman" panose="02020603050405020304" pitchFamily="18" charset="0"/>
              </a:rPr>
              <a:t>Cockrell Family Dean's Chair for Engineering Excellence</a:t>
            </a:r>
          </a:p>
        </p:txBody>
      </p:sp>
      <p:pic>
        <p:nvPicPr>
          <p:cNvPr id="67588" name="Picture 4" descr="Professor Eero Simoncelli">
            <a:extLst>
              <a:ext uri="{FF2B5EF4-FFF2-40B4-BE49-F238E27FC236}">
                <a16:creationId xmlns:a16="http://schemas.microsoft.com/office/drawing/2014/main" id="{B6AAB3E7-C54D-2C47-AA40-FA927C5E20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4423" y="915565"/>
            <a:ext cx="2590690" cy="2590690"/>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3009632B-C460-BB40-8423-93016D24BDE3}"/>
              </a:ext>
            </a:extLst>
          </p:cNvPr>
          <p:cNvSpPr txBox="1"/>
          <p:nvPr/>
        </p:nvSpPr>
        <p:spPr>
          <a:xfrm>
            <a:off x="4933986" y="3658025"/>
            <a:ext cx="4006476" cy="738664"/>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Eero Simoncelli 纽约大学</a:t>
            </a:r>
            <a:endParaRPr lang="en-US" altLang="zh-CN" sz="14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Silver Professor; Professor of Neural Science, Mathematics, Data Science and Psychology</a:t>
            </a:r>
          </a:p>
        </p:txBody>
      </p:sp>
    </p:spTree>
    <p:extLst>
      <p:ext uri="{BB962C8B-B14F-4D97-AF65-F5344CB8AC3E}">
        <p14:creationId xmlns:p14="http://schemas.microsoft.com/office/powerpoint/2010/main" val="15090640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2">
            <a:extLst>
              <a:ext uri="{FF2B5EF4-FFF2-40B4-BE49-F238E27FC236}">
                <a16:creationId xmlns:a16="http://schemas.microsoft.com/office/drawing/2014/main" id="{E1EA961B-4092-7118-FC9E-B1284D2E0C0C}"/>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latin typeface="宋体" panose="02010600030101010101" pitchFamily="2" charset="-122"/>
                <a:ea typeface="宋体" panose="02010600030101010101" pitchFamily="2" charset="-122"/>
              </a:rPr>
              <a:t>17</a:t>
            </a:fld>
            <a:endParaRPr lang="zh-CN" altLang="en-US" dirty="0">
              <a:solidFill>
                <a:prstClr val="black">
                  <a:tint val="75000"/>
                </a:prstClr>
              </a:solidFill>
              <a:latin typeface="宋体" panose="02010600030101010101" pitchFamily="2" charset="-122"/>
              <a:ea typeface="宋体" panose="02010600030101010101" pitchFamily="2" charset="-122"/>
            </a:endParaRPr>
          </a:p>
        </p:txBody>
      </p:sp>
      <p:sp>
        <p:nvSpPr>
          <p:cNvPr id="10" name="Rectangle 12">
            <a:extLst>
              <a:ext uri="{FF2B5EF4-FFF2-40B4-BE49-F238E27FC236}">
                <a16:creationId xmlns:a16="http://schemas.microsoft.com/office/drawing/2014/main" id="{F1A65813-3139-EC47-F552-4FFCBED5FEFE}"/>
              </a:ext>
            </a:extLst>
          </p:cNvPr>
          <p:cNvSpPr>
            <a:spLocks noChangeArrowheads="1"/>
          </p:cNvSpPr>
          <p:nvPr/>
        </p:nvSpPr>
        <p:spPr bwMode="auto">
          <a:xfrm>
            <a:off x="308670" y="-132558"/>
            <a:ext cx="7772400"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宋体" panose="02010600030101010101" pitchFamily="2" charset="-122"/>
            </a:endParaRPr>
          </a:p>
        </p:txBody>
      </p:sp>
      <p:sp>
        <p:nvSpPr>
          <p:cNvPr id="3" name="Rectangle 8">
            <a:extLst>
              <a:ext uri="{FF2B5EF4-FFF2-40B4-BE49-F238E27FC236}">
                <a16:creationId xmlns:a16="http://schemas.microsoft.com/office/drawing/2014/main" id="{03518457-B8AB-23F0-2004-899C051FBCC1}"/>
              </a:ext>
            </a:extLst>
          </p:cNvPr>
          <p:cNvSpPr>
            <a:spLocks noChangeArrowheads="1"/>
          </p:cNvSpPr>
          <p:nvPr/>
        </p:nvSpPr>
        <p:spPr bwMode="auto">
          <a:xfrm>
            <a:off x="306548" y="-164949"/>
            <a:ext cx="9221929"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buClr>
                <a:schemeClr val="accent1"/>
              </a:buClr>
              <a:buSzPct val="80000"/>
            </a:pPr>
            <a:r>
              <a:rPr lang="zh-CN" altLang="en-US" sz="2400" b="1" dirty="0">
                <a:solidFill>
                  <a:srgbClr val="630D5F"/>
                </a:solidFill>
                <a:latin typeface="Times New Roman" panose="02020603050405020304" pitchFamily="18" charset="0"/>
                <a:cs typeface="Times New Roman" panose="02020603050405020304" pitchFamily="18" charset="0"/>
              </a:rPr>
              <a:t>应用：图像质量评价方法评价</a:t>
            </a:r>
            <a:endParaRPr lang="en-US" altLang="zh-CN" sz="2400" b="1" dirty="0">
              <a:solidFill>
                <a:srgbClr val="630D5F"/>
              </a:solidFill>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56C638B8-25C4-974C-BAEC-67EDB1735A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1" y="817455"/>
            <a:ext cx="5801048" cy="4266437"/>
          </a:xfrm>
          <a:prstGeom prst="rect">
            <a:avLst/>
          </a:prstGeom>
        </p:spPr>
      </p:pic>
      <p:sp>
        <p:nvSpPr>
          <p:cNvPr id="6" name="矩形 5">
            <a:extLst>
              <a:ext uri="{FF2B5EF4-FFF2-40B4-BE49-F238E27FC236}">
                <a16:creationId xmlns:a16="http://schemas.microsoft.com/office/drawing/2014/main" id="{AB8D0351-F4EE-6045-BBDF-797A2D2E6723}"/>
              </a:ext>
            </a:extLst>
          </p:cNvPr>
          <p:cNvSpPr/>
          <p:nvPr/>
        </p:nvSpPr>
        <p:spPr>
          <a:xfrm>
            <a:off x="5503779" y="2716041"/>
            <a:ext cx="2304256" cy="194421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id="{E1ED02FB-696A-7D41-873F-C4921C08C732}"/>
              </a:ext>
            </a:extLst>
          </p:cNvPr>
          <p:cNvSpPr txBox="1"/>
          <p:nvPr/>
        </p:nvSpPr>
        <p:spPr>
          <a:xfrm>
            <a:off x="179512" y="2254376"/>
            <a:ext cx="2993127" cy="923330"/>
          </a:xfrm>
          <a:prstGeom prst="rect">
            <a:avLst/>
          </a:prstGeom>
          <a:noFill/>
        </p:spPr>
        <p:txBody>
          <a:bodyPr wrap="none" rtlCol="0">
            <a:spAutoFit/>
          </a:bodyPr>
          <a:lstStyle/>
          <a:p>
            <a:pPr algn="ctr"/>
            <a:r>
              <a:rPr kumimoji="1" lang="zh-CN" altLang="en-US" dirty="0">
                <a:latin typeface="Times New Roman" panose="02020603050405020304" pitchFamily="18" charset="0"/>
                <a:cs typeface="Times New Roman" panose="02020603050405020304" pitchFamily="18" charset="0"/>
              </a:rPr>
              <a:t>图像（</a:t>
            </a:r>
            <a:r>
              <a:rPr kumimoji="1" lang="en-US" altLang="zh-CN" dirty="0">
                <a:latin typeface="Times New Roman" panose="02020603050405020304" pitchFamily="18" charset="0"/>
                <a:cs typeface="Times New Roman" panose="02020603050405020304" pitchFamily="18" charset="0"/>
              </a:rPr>
              <a:t>MOS</a:t>
            </a:r>
            <a:r>
              <a:rPr kumimoji="1" lang="zh-CN" altLang="en-US" dirty="0">
                <a:latin typeface="Times New Roman" panose="02020603050405020304" pitchFamily="18" charset="0"/>
                <a:cs typeface="Times New Roman" panose="02020603050405020304" pitchFamily="18" charset="0"/>
              </a:rPr>
              <a:t>平均意见得分）</a:t>
            </a:r>
            <a:endParaRPr kumimoji="1" lang="en-US" altLang="zh-CN" dirty="0">
              <a:latin typeface="Times New Roman" panose="02020603050405020304" pitchFamily="18" charset="0"/>
              <a:cs typeface="Times New Roman" panose="02020603050405020304" pitchFamily="18" charset="0"/>
            </a:endParaRPr>
          </a:p>
          <a:p>
            <a:pPr algn="ctr"/>
            <a:endParaRPr kumimoji="1" lang="en-US" altLang="zh-CN" dirty="0">
              <a:latin typeface="Times New Roman" panose="02020603050405020304" pitchFamily="18" charset="0"/>
              <a:cs typeface="Times New Roman" panose="02020603050405020304" pitchFamily="18" charset="0"/>
            </a:endParaRPr>
          </a:p>
          <a:p>
            <a:pPr algn="ctr"/>
            <a:r>
              <a:rPr kumimoji="1" lang="en-US" altLang="zh-CN" dirty="0">
                <a:latin typeface="Times New Roman" panose="02020603050405020304" pitchFamily="18" charset="0"/>
                <a:cs typeface="Times New Roman" panose="02020603050405020304" pitchFamily="18" charset="0"/>
              </a:rPr>
              <a:t>PSNR</a:t>
            </a:r>
            <a:r>
              <a:rPr kumimoji="1" lang="zh-CN" altLang="en-US" dirty="0">
                <a:latin typeface="Times New Roman" panose="02020603050405020304" pitchFamily="18" charset="0"/>
                <a:cs typeface="Times New Roman" panose="02020603050405020304" pitchFamily="18" charset="0"/>
              </a:rPr>
              <a:t>，</a:t>
            </a:r>
            <a:r>
              <a:rPr kumimoji="1" lang="en-US" altLang="zh-CN" dirty="0">
                <a:latin typeface="Times New Roman" panose="02020603050405020304" pitchFamily="18" charset="0"/>
                <a:cs typeface="Times New Roman" panose="02020603050405020304" pitchFamily="18" charset="0"/>
              </a:rPr>
              <a:t>UQI</a:t>
            </a:r>
            <a:r>
              <a:rPr kumimoji="1" lang="zh-CN" altLang="en-US" dirty="0">
                <a:latin typeface="Times New Roman" panose="02020603050405020304" pitchFamily="18" charset="0"/>
                <a:cs typeface="Times New Roman" panose="02020603050405020304" pitchFamily="18" charset="0"/>
              </a:rPr>
              <a:t>，</a:t>
            </a:r>
            <a:r>
              <a:rPr kumimoji="1" lang="en-US" altLang="zh-CN" dirty="0">
                <a:latin typeface="Times New Roman" panose="02020603050405020304" pitchFamily="18" charset="0"/>
                <a:cs typeface="Times New Roman" panose="02020603050405020304" pitchFamily="18" charset="0"/>
              </a:rPr>
              <a:t>MSSSIM</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6967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2">
            <a:extLst>
              <a:ext uri="{FF2B5EF4-FFF2-40B4-BE49-F238E27FC236}">
                <a16:creationId xmlns:a16="http://schemas.microsoft.com/office/drawing/2014/main" id="{E1EA961B-4092-7118-FC9E-B1284D2E0C0C}"/>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latin typeface="宋体" panose="02010600030101010101" pitchFamily="2" charset="-122"/>
                <a:ea typeface="宋体" panose="02010600030101010101" pitchFamily="2" charset="-122"/>
              </a:rPr>
              <a:t>18</a:t>
            </a:fld>
            <a:endParaRPr lang="zh-CN" altLang="en-US" dirty="0">
              <a:solidFill>
                <a:prstClr val="black">
                  <a:tint val="75000"/>
                </a:prstClr>
              </a:solidFill>
              <a:latin typeface="宋体" panose="02010600030101010101" pitchFamily="2" charset="-122"/>
              <a:ea typeface="宋体" panose="02010600030101010101" pitchFamily="2" charset="-122"/>
            </a:endParaRPr>
          </a:p>
        </p:txBody>
      </p:sp>
      <p:sp>
        <p:nvSpPr>
          <p:cNvPr id="10" name="Rectangle 12">
            <a:extLst>
              <a:ext uri="{FF2B5EF4-FFF2-40B4-BE49-F238E27FC236}">
                <a16:creationId xmlns:a16="http://schemas.microsoft.com/office/drawing/2014/main" id="{F1A65813-3139-EC47-F552-4FFCBED5FEFE}"/>
              </a:ext>
            </a:extLst>
          </p:cNvPr>
          <p:cNvSpPr>
            <a:spLocks noChangeArrowheads="1"/>
          </p:cNvSpPr>
          <p:nvPr/>
        </p:nvSpPr>
        <p:spPr bwMode="auto">
          <a:xfrm>
            <a:off x="308670" y="-132558"/>
            <a:ext cx="7772400"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宋体" panose="02010600030101010101" pitchFamily="2" charset="-122"/>
            </a:endParaRPr>
          </a:p>
        </p:txBody>
      </p:sp>
      <p:sp>
        <p:nvSpPr>
          <p:cNvPr id="3" name="Rectangle 8">
            <a:extLst>
              <a:ext uri="{FF2B5EF4-FFF2-40B4-BE49-F238E27FC236}">
                <a16:creationId xmlns:a16="http://schemas.microsoft.com/office/drawing/2014/main" id="{03518457-B8AB-23F0-2004-899C051FBCC1}"/>
              </a:ext>
            </a:extLst>
          </p:cNvPr>
          <p:cNvSpPr>
            <a:spLocks noChangeArrowheads="1"/>
          </p:cNvSpPr>
          <p:nvPr/>
        </p:nvSpPr>
        <p:spPr bwMode="auto">
          <a:xfrm>
            <a:off x="306548" y="-164949"/>
            <a:ext cx="9221929"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buClr>
                <a:schemeClr val="accent1"/>
              </a:buClr>
              <a:buSzPct val="80000"/>
            </a:pPr>
            <a:r>
              <a:rPr lang="zh-CN" altLang="en-US" sz="2400" b="1" dirty="0">
                <a:solidFill>
                  <a:srgbClr val="630D5F"/>
                </a:solidFill>
                <a:latin typeface="Times New Roman" panose="02020603050405020304" pitchFamily="18" charset="0"/>
                <a:cs typeface="Times New Roman" panose="02020603050405020304" pitchFamily="18" charset="0"/>
              </a:rPr>
              <a:t>应用：图像质量评价方法评价</a:t>
            </a:r>
            <a:endParaRPr lang="en-US" altLang="zh-CN" sz="2400" b="1" dirty="0">
              <a:solidFill>
                <a:srgbClr val="630D5F"/>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648D8B48-12CC-0A4D-AE65-D0A6F4E15B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31590"/>
            <a:ext cx="9144000" cy="2375281"/>
          </a:xfrm>
          <a:prstGeom prst="rect">
            <a:avLst/>
          </a:prstGeom>
        </p:spPr>
      </p:pic>
      <p:sp>
        <p:nvSpPr>
          <p:cNvPr id="13" name="文本框 12">
            <a:extLst>
              <a:ext uri="{FF2B5EF4-FFF2-40B4-BE49-F238E27FC236}">
                <a16:creationId xmlns:a16="http://schemas.microsoft.com/office/drawing/2014/main" id="{FCBF4E24-CFFA-D943-97C0-029CF6497976}"/>
              </a:ext>
            </a:extLst>
          </p:cNvPr>
          <p:cNvSpPr txBox="1"/>
          <p:nvPr/>
        </p:nvSpPr>
        <p:spPr>
          <a:xfrm>
            <a:off x="1979712" y="3767735"/>
            <a:ext cx="5184576" cy="369332"/>
          </a:xfrm>
          <a:prstGeom prst="rect">
            <a:avLst/>
          </a:prstGeom>
          <a:solidFill>
            <a:schemeClr val="accent2">
              <a:lumMod val="20000"/>
              <a:lumOff val="80000"/>
            </a:schemeClr>
          </a:solidFill>
        </p:spPr>
        <p:txBody>
          <a:bodyPr wrap="square">
            <a:spAutoFit/>
          </a:bodyPr>
          <a:lstStyle/>
          <a:p>
            <a:r>
              <a:rPr lang="en" altLang="zh-CN" dirty="0">
                <a:latin typeface="Times New Roman" panose="02020603050405020304" pitchFamily="18" charset="0"/>
                <a:cs typeface="Times New Roman" panose="02020603050405020304" pitchFamily="18" charset="0"/>
              </a:rPr>
              <a:t>SROCC: Spearman rank-order correlation coefficient</a:t>
            </a:r>
            <a:endParaRPr lang="zh-CN" altLang="en-US" dirty="0">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D1B197D0-4BDE-D94D-A2CC-71FB020E3ABD}"/>
              </a:ext>
            </a:extLst>
          </p:cNvPr>
          <p:cNvSpPr/>
          <p:nvPr/>
        </p:nvSpPr>
        <p:spPr>
          <a:xfrm>
            <a:off x="6876256" y="2139702"/>
            <a:ext cx="1080120" cy="43204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3E66CC8B-3AD3-1248-9E1A-09D70ADE490F}"/>
              </a:ext>
            </a:extLst>
          </p:cNvPr>
          <p:cNvSpPr/>
          <p:nvPr/>
        </p:nvSpPr>
        <p:spPr>
          <a:xfrm>
            <a:off x="1043609" y="2139702"/>
            <a:ext cx="720080" cy="136716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114519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2">
            <a:extLst>
              <a:ext uri="{FF2B5EF4-FFF2-40B4-BE49-F238E27FC236}">
                <a16:creationId xmlns:a16="http://schemas.microsoft.com/office/drawing/2014/main" id="{E1EA961B-4092-7118-FC9E-B1284D2E0C0C}"/>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latin typeface="宋体" panose="02010600030101010101" pitchFamily="2" charset="-122"/>
                <a:ea typeface="宋体" panose="02010600030101010101" pitchFamily="2" charset="-122"/>
              </a:rPr>
              <a:t>19</a:t>
            </a:fld>
            <a:endParaRPr lang="zh-CN" altLang="en-US" dirty="0">
              <a:solidFill>
                <a:prstClr val="black">
                  <a:tint val="75000"/>
                </a:prstClr>
              </a:solidFill>
              <a:latin typeface="宋体" panose="02010600030101010101" pitchFamily="2" charset="-122"/>
              <a:ea typeface="宋体" panose="02010600030101010101" pitchFamily="2" charset="-122"/>
            </a:endParaRPr>
          </a:p>
        </p:txBody>
      </p:sp>
      <p:sp>
        <p:nvSpPr>
          <p:cNvPr id="10" name="Rectangle 12">
            <a:extLst>
              <a:ext uri="{FF2B5EF4-FFF2-40B4-BE49-F238E27FC236}">
                <a16:creationId xmlns:a16="http://schemas.microsoft.com/office/drawing/2014/main" id="{F1A65813-3139-EC47-F552-4FFCBED5FEFE}"/>
              </a:ext>
            </a:extLst>
          </p:cNvPr>
          <p:cNvSpPr>
            <a:spLocks noChangeArrowheads="1"/>
          </p:cNvSpPr>
          <p:nvPr/>
        </p:nvSpPr>
        <p:spPr bwMode="auto">
          <a:xfrm>
            <a:off x="308670" y="-132558"/>
            <a:ext cx="7772400"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宋体" panose="02010600030101010101" pitchFamily="2" charset="-122"/>
            </a:endParaRPr>
          </a:p>
        </p:txBody>
      </p:sp>
      <p:sp>
        <p:nvSpPr>
          <p:cNvPr id="3" name="Rectangle 8">
            <a:extLst>
              <a:ext uri="{FF2B5EF4-FFF2-40B4-BE49-F238E27FC236}">
                <a16:creationId xmlns:a16="http://schemas.microsoft.com/office/drawing/2014/main" id="{03518457-B8AB-23F0-2004-899C051FBCC1}"/>
              </a:ext>
            </a:extLst>
          </p:cNvPr>
          <p:cNvSpPr>
            <a:spLocks noChangeArrowheads="1"/>
          </p:cNvSpPr>
          <p:nvPr/>
        </p:nvSpPr>
        <p:spPr bwMode="auto">
          <a:xfrm>
            <a:off x="306548" y="-164949"/>
            <a:ext cx="9221929"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buClr>
                <a:schemeClr val="accent1"/>
              </a:buClr>
              <a:buSzPct val="80000"/>
            </a:pPr>
            <a:r>
              <a:rPr lang="zh-CN" altLang="en-US" sz="2400" b="1" dirty="0">
                <a:solidFill>
                  <a:srgbClr val="630D5F"/>
                </a:solidFill>
                <a:latin typeface="Times New Roman" panose="02020603050405020304" pitchFamily="18" charset="0"/>
                <a:cs typeface="Times New Roman" panose="02020603050405020304" pitchFamily="18" charset="0"/>
              </a:rPr>
              <a:t>应用：图像质量评价方法评价</a:t>
            </a:r>
            <a:endParaRPr lang="en-US" altLang="zh-CN" sz="2400" b="1" dirty="0">
              <a:solidFill>
                <a:srgbClr val="630D5F"/>
              </a:solidFill>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FCBF4E24-CFFA-D943-97C0-029CF6497976}"/>
              </a:ext>
            </a:extLst>
          </p:cNvPr>
          <p:cNvSpPr txBox="1"/>
          <p:nvPr/>
        </p:nvSpPr>
        <p:spPr>
          <a:xfrm>
            <a:off x="5692491" y="808089"/>
            <a:ext cx="3096344" cy="646331"/>
          </a:xfrm>
          <a:prstGeom prst="rect">
            <a:avLst/>
          </a:prstGeom>
          <a:solidFill>
            <a:schemeClr val="accent2">
              <a:lumMod val="20000"/>
              <a:lumOff val="80000"/>
            </a:schemeClr>
          </a:solidFill>
        </p:spPr>
        <p:txBody>
          <a:bodyPr wrap="square">
            <a:spAutoFit/>
          </a:bodyPr>
          <a:lstStyle/>
          <a:p>
            <a:r>
              <a:rPr lang="en" altLang="zh-CN" dirty="0">
                <a:latin typeface="Times New Roman" panose="02020603050405020304" pitchFamily="18" charset="0"/>
                <a:cs typeface="Times New Roman" panose="02020603050405020304" pitchFamily="18" charset="0"/>
              </a:rPr>
              <a:t>SROCC: Spearman rank-order correlation coefficient</a:t>
            </a:r>
            <a:endParaRPr lang="zh-CN" altLang="en-US"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C9B557BB-F2A0-3342-9D8F-3AD76AB5EF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86" y="1407319"/>
            <a:ext cx="5100823" cy="3006801"/>
          </a:xfrm>
          <a:prstGeom prst="rect">
            <a:avLst/>
          </a:prstGeom>
        </p:spPr>
      </p:pic>
      <p:sp>
        <p:nvSpPr>
          <p:cNvPr id="11" name="文本框 10">
            <a:extLst>
              <a:ext uri="{FF2B5EF4-FFF2-40B4-BE49-F238E27FC236}">
                <a16:creationId xmlns:a16="http://schemas.microsoft.com/office/drawing/2014/main" id="{7275FAE9-963C-0D47-9759-2AF8C29A6F2A}"/>
              </a:ext>
            </a:extLst>
          </p:cNvPr>
          <p:cNvSpPr txBox="1"/>
          <p:nvPr/>
        </p:nvSpPr>
        <p:spPr>
          <a:xfrm>
            <a:off x="5692491" y="1396646"/>
            <a:ext cx="3096344" cy="646331"/>
          </a:xfrm>
          <a:prstGeom prst="rect">
            <a:avLst/>
          </a:prstGeom>
          <a:solidFill>
            <a:schemeClr val="accent2">
              <a:lumMod val="20000"/>
              <a:lumOff val="80000"/>
            </a:schemeClr>
          </a:solidFill>
        </p:spPr>
        <p:txBody>
          <a:bodyPr wrap="square">
            <a:spAutoFit/>
          </a:bodyPr>
          <a:lstStyle/>
          <a:p>
            <a:r>
              <a:rPr lang="en" altLang="zh-CN" dirty="0">
                <a:latin typeface="Times New Roman" panose="02020603050405020304" pitchFamily="18" charset="0"/>
                <a:cs typeface="Times New Roman" panose="02020603050405020304" pitchFamily="18" charset="0"/>
              </a:rPr>
              <a:t>KROCC</a:t>
            </a:r>
            <a:r>
              <a:rPr lang="zh-CN" altLang="en-US" dirty="0">
                <a:latin typeface="Times New Roman" panose="02020603050405020304" pitchFamily="18" charset="0"/>
                <a:cs typeface="Times New Roman" panose="02020603050405020304" pitchFamily="18" charset="0"/>
              </a:rPr>
              <a:t>：</a:t>
            </a:r>
            <a:r>
              <a:rPr lang="en" altLang="zh-CN" dirty="0">
                <a:latin typeface="Times New Roman" panose="02020603050405020304" pitchFamily="18" charset="0"/>
                <a:cs typeface="Times New Roman" panose="02020603050405020304" pitchFamily="18" charset="0"/>
              </a:rPr>
              <a:t>Kendall rank-order correlation coefficient</a:t>
            </a:r>
            <a:endParaRPr lang="zh-CN" altLang="en-US"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BD4F0142-A6DA-0240-B494-B61C0F818B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0609" y="1983480"/>
            <a:ext cx="3680109" cy="2570349"/>
          </a:xfrm>
          <a:prstGeom prst="rect">
            <a:avLst/>
          </a:prstGeom>
        </p:spPr>
      </p:pic>
      <p:pic>
        <p:nvPicPr>
          <p:cNvPr id="14" name="图片 13">
            <a:extLst>
              <a:ext uri="{FF2B5EF4-FFF2-40B4-BE49-F238E27FC236}">
                <a16:creationId xmlns:a16="http://schemas.microsoft.com/office/drawing/2014/main" id="{D9B2C384-838F-6A46-B634-9A36224929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8104" y="4561060"/>
            <a:ext cx="3062734" cy="412408"/>
          </a:xfrm>
          <a:prstGeom prst="rect">
            <a:avLst/>
          </a:prstGeom>
        </p:spPr>
      </p:pic>
      <p:sp>
        <p:nvSpPr>
          <p:cNvPr id="12" name="矩形 11">
            <a:extLst>
              <a:ext uri="{FF2B5EF4-FFF2-40B4-BE49-F238E27FC236}">
                <a16:creationId xmlns:a16="http://schemas.microsoft.com/office/drawing/2014/main" id="{8BA53F40-FEFE-A64E-ABB8-130AFAB3F1D7}"/>
              </a:ext>
            </a:extLst>
          </p:cNvPr>
          <p:cNvSpPr/>
          <p:nvPr/>
        </p:nvSpPr>
        <p:spPr>
          <a:xfrm>
            <a:off x="611560" y="1851670"/>
            <a:ext cx="432048" cy="256245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9380835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9D16A5F2-E52C-469D-6225-32B8BBBC63DA}"/>
              </a:ext>
            </a:extLst>
          </p:cNvPr>
          <p:cNvSpPr>
            <a:spLocks noGrp="1"/>
          </p:cNvSpPr>
          <p:nvPr>
            <p:ph type="sldNum" sz="quarter" idx="12"/>
          </p:nvPr>
        </p:nvSpPr>
        <p:spPr/>
        <p:txBody>
          <a:bodyPr/>
          <a:lstStyle/>
          <a:p>
            <a:fld id="{09FCBBE2-63E4-4E90-8897-D61F1A357E4C}" type="slidenum">
              <a:rPr lang="zh-CN" altLang="en-US" smtClean="0">
                <a:solidFill>
                  <a:prstClr val="black">
                    <a:tint val="75000"/>
                  </a:prstClr>
                </a:solidFill>
              </a:rPr>
              <a:t>2</a:t>
            </a:fld>
            <a:endParaRPr lang="zh-CN" altLang="en-US" dirty="0">
              <a:solidFill>
                <a:prstClr val="black">
                  <a:tint val="75000"/>
                </a:prstClr>
              </a:solidFill>
            </a:endParaRPr>
          </a:p>
        </p:txBody>
      </p:sp>
      <p:sp>
        <p:nvSpPr>
          <p:cNvPr id="4" name="Rectangle 2">
            <a:extLst>
              <a:ext uri="{FF2B5EF4-FFF2-40B4-BE49-F238E27FC236}">
                <a16:creationId xmlns:a16="http://schemas.microsoft.com/office/drawing/2014/main" id="{56255A93-734C-33B6-F1A5-01914C2F2F83}"/>
              </a:ext>
            </a:extLst>
          </p:cNvPr>
          <p:cNvSpPr txBox="1">
            <a:spLocks noRot="1"/>
          </p:cNvSpPr>
          <p:nvPr/>
        </p:nvSpPr>
        <p:spPr>
          <a:xfrm>
            <a:off x="2555776" y="928118"/>
            <a:ext cx="4824536" cy="3287264"/>
          </a:xfrm>
          <a:prstGeom prst="rect">
            <a:avLst/>
          </a:prstGeom>
          <a:noFill/>
          <a:ln w="9525">
            <a:noFill/>
          </a:ln>
        </p:spPr>
        <p:txBody>
          <a:bodyPr anchor="ctr" anchorCtr="0"/>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457200" lvl="0" indent="-457200" eaLnBrk="1" hangingPunct="1">
              <a:lnSpc>
                <a:spcPct val="150000"/>
              </a:lnSpc>
              <a:spcBef>
                <a:spcPct val="0"/>
              </a:spcBef>
              <a:buFont typeface="+mj-lt"/>
              <a:buAutoNum type="arabicPeriod"/>
            </a:pP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数学建模算法：插值</a:t>
            </a:r>
            <a:endParaRPr lang="en-US" altLang="zh-CN" sz="2400" dirty="0">
              <a:latin typeface="Times New Roman" panose="02020603050405020304" pitchFamily="18" charset="0"/>
              <a:ea typeface="SimSun" panose="02010600030101010101" pitchFamily="2" charset="-122"/>
              <a:cs typeface="Times New Roman" panose="02020603050405020304" pitchFamily="18" charset="0"/>
            </a:endParaRPr>
          </a:p>
          <a:p>
            <a:pPr marL="457200" lvl="0" indent="-457200" eaLnBrk="1" hangingPunct="1">
              <a:lnSpc>
                <a:spcPct val="150000"/>
              </a:lnSpc>
              <a:spcBef>
                <a:spcPct val="0"/>
              </a:spcBef>
              <a:buFont typeface="+mj-lt"/>
              <a:buAutoNum type="arabicPeriod"/>
            </a:pP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数学建模算法：拟合</a:t>
            </a:r>
            <a:endParaRPr lang="en-US" altLang="zh-CN" sz="2400" dirty="0">
              <a:latin typeface="Times New Roman" panose="02020603050405020304" pitchFamily="18" charset="0"/>
              <a:ea typeface="SimSun" panose="02010600030101010101" pitchFamily="2" charset="-122"/>
              <a:cs typeface="Times New Roman" panose="02020603050405020304" pitchFamily="18" charset="0"/>
            </a:endParaRPr>
          </a:p>
          <a:p>
            <a:pPr marL="457200" lvl="0" indent="-457200" eaLnBrk="1" hangingPunct="1">
              <a:lnSpc>
                <a:spcPct val="150000"/>
              </a:lnSpc>
              <a:spcBef>
                <a:spcPct val="0"/>
              </a:spcBef>
              <a:buFont typeface="+mj-lt"/>
              <a:buAutoNum type="arabicPeriod"/>
            </a:pPr>
            <a:r>
              <a:rPr lang="zh-CN" altLang="en-US" sz="2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数学建模算法：相关性分析法</a:t>
            </a:r>
            <a:endParaRPr lang="en-US" altLang="zh-CN" sz="2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endParaRPr>
          </a:p>
          <a:p>
            <a:pPr marL="457200" lvl="0" indent="-457200" eaLnBrk="1" hangingPunct="1">
              <a:lnSpc>
                <a:spcPct val="150000"/>
              </a:lnSpc>
              <a:spcBef>
                <a:spcPct val="0"/>
              </a:spcBef>
              <a:buFont typeface="+mj-lt"/>
              <a:buAutoNum type="arabicPeriod"/>
            </a:pPr>
            <a:r>
              <a:rPr lang="zh-CN" altLang="en-US" sz="2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数学建模算法：主成分分析法</a:t>
            </a:r>
            <a:endParaRPr lang="en-US" altLang="zh-CN" sz="2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817499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9D16A5F2-E52C-469D-6225-32B8BBBC63DA}"/>
              </a:ext>
            </a:extLst>
          </p:cNvPr>
          <p:cNvSpPr>
            <a:spLocks noGrp="1"/>
          </p:cNvSpPr>
          <p:nvPr>
            <p:ph type="sldNum" sz="quarter" idx="12"/>
          </p:nvPr>
        </p:nvSpPr>
        <p:spPr/>
        <p:txBody>
          <a:bodyPr/>
          <a:lstStyle/>
          <a:p>
            <a:fld id="{09FCBBE2-63E4-4E90-8897-D61F1A357E4C}" type="slidenum">
              <a:rPr lang="zh-CN" altLang="en-US" smtClean="0">
                <a:solidFill>
                  <a:prstClr val="black">
                    <a:tint val="75000"/>
                  </a:prstClr>
                </a:solidFill>
              </a:rPr>
              <a:t>20</a:t>
            </a:fld>
            <a:endParaRPr lang="zh-CN" altLang="en-US" dirty="0">
              <a:solidFill>
                <a:prstClr val="black">
                  <a:tint val="75000"/>
                </a:prstClr>
              </a:solidFill>
            </a:endParaRPr>
          </a:p>
        </p:txBody>
      </p:sp>
      <p:sp>
        <p:nvSpPr>
          <p:cNvPr id="5" name="文本框 4">
            <a:extLst>
              <a:ext uri="{FF2B5EF4-FFF2-40B4-BE49-F238E27FC236}">
                <a16:creationId xmlns:a16="http://schemas.microsoft.com/office/drawing/2014/main" id="{C0095568-860D-C647-9274-1F1B0D260654}"/>
              </a:ext>
            </a:extLst>
          </p:cNvPr>
          <p:cNvSpPr txBox="1"/>
          <p:nvPr/>
        </p:nvSpPr>
        <p:spPr>
          <a:xfrm>
            <a:off x="1043608" y="1131766"/>
            <a:ext cx="1709936" cy="646331"/>
          </a:xfrm>
          <a:prstGeom prst="rect">
            <a:avLst/>
          </a:prstGeom>
          <a:noFill/>
        </p:spPr>
        <p:txBody>
          <a:bodyPr wrap="square">
            <a:spAutoFit/>
          </a:bodyPr>
          <a:lstStyle/>
          <a:p>
            <a:r>
              <a:rPr lang="en-US" altLang="zh-CN" i="1" dirty="0">
                <a:latin typeface="Times New Roman" panose="02020603050405020304" pitchFamily="18" charset="0"/>
                <a:ea typeface="SimSun" panose="02010600030101010101" pitchFamily="2" charset="-122"/>
                <a:cs typeface="Times New Roman" panose="02020603050405020304" pitchFamily="18" charset="0"/>
              </a:rPr>
              <a:t>x</a:t>
            </a:r>
            <a:r>
              <a:rPr lang="en-US" altLang="zh-CN" baseline="-25000" dirty="0">
                <a:latin typeface="Times New Roman" panose="02020603050405020304" pitchFamily="18" charset="0"/>
                <a:ea typeface="SimSun" panose="02010600030101010101" pitchFamily="2" charset="-122"/>
                <a:cs typeface="Times New Roman" panose="02020603050405020304" pitchFamily="18" charset="0"/>
              </a:rPr>
              <a:t>1</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i="1" dirty="0">
                <a:latin typeface="Times New Roman" panose="02020603050405020304" pitchFamily="18" charset="0"/>
                <a:ea typeface="SimSun" panose="02010600030101010101" pitchFamily="2" charset="-122"/>
                <a:cs typeface="Times New Roman" panose="02020603050405020304" pitchFamily="18" charset="0"/>
              </a:rPr>
              <a:t>x</a:t>
            </a:r>
            <a:r>
              <a:rPr lang="en-US" altLang="zh-CN" baseline="-25000" dirty="0">
                <a:latin typeface="Times New Roman" panose="02020603050405020304" pitchFamily="18" charset="0"/>
                <a:ea typeface="SimSun" panose="02010600030101010101" pitchFamily="2" charset="-122"/>
                <a:cs typeface="Times New Roman" panose="02020603050405020304" pitchFamily="18" charset="0"/>
              </a:rPr>
              <a:t>2</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 ..,  </a:t>
            </a:r>
            <a:r>
              <a:rPr lang="en-US" altLang="zh-CN" i="1" dirty="0" err="1">
                <a:latin typeface="Times New Roman" panose="02020603050405020304" pitchFamily="18" charset="0"/>
                <a:ea typeface="SimSun" panose="02010600030101010101" pitchFamily="2" charset="-122"/>
                <a:cs typeface="Times New Roman" panose="02020603050405020304" pitchFamily="18" charset="0"/>
              </a:rPr>
              <a:t>x</a:t>
            </a:r>
            <a:r>
              <a:rPr lang="en-US" altLang="zh-CN" baseline="-25000" dirty="0" err="1">
                <a:latin typeface="Times New Roman" panose="02020603050405020304" pitchFamily="18" charset="0"/>
                <a:ea typeface="SimSun" panose="02010600030101010101" pitchFamily="2" charset="-122"/>
                <a:cs typeface="Times New Roman" panose="02020603050405020304" pitchFamily="18" charset="0"/>
              </a:rPr>
              <a:t>N</a:t>
            </a:r>
            <a:endParaRPr lang="en-US" altLang="zh-CN" baseline="-25000" dirty="0">
              <a:latin typeface="Times New Roman" panose="02020603050405020304" pitchFamily="18" charset="0"/>
              <a:ea typeface="SimSun" panose="02010600030101010101" pitchFamily="2" charset="-122"/>
              <a:cs typeface="Times New Roman" panose="02020603050405020304" pitchFamily="18" charset="0"/>
            </a:endParaRPr>
          </a:p>
          <a:p>
            <a:r>
              <a:rPr lang="en-US" altLang="zh-CN" i="1" dirty="0">
                <a:latin typeface="Times New Roman" panose="02020603050405020304" pitchFamily="18" charset="0"/>
                <a:ea typeface="SimSun" panose="02010600030101010101" pitchFamily="2" charset="-122"/>
                <a:cs typeface="Times New Roman" panose="02020603050405020304" pitchFamily="18" charset="0"/>
              </a:rPr>
              <a:t>y</a:t>
            </a:r>
            <a:r>
              <a:rPr lang="en-US" altLang="zh-CN" baseline="-25000" dirty="0">
                <a:latin typeface="Times New Roman" panose="02020603050405020304" pitchFamily="18" charset="0"/>
                <a:ea typeface="SimSun" panose="02010600030101010101" pitchFamily="2" charset="-122"/>
                <a:cs typeface="Times New Roman" panose="02020603050405020304" pitchFamily="18" charset="0"/>
              </a:rPr>
              <a:t>1</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i="1" dirty="0">
                <a:latin typeface="Times New Roman" panose="02020603050405020304" pitchFamily="18" charset="0"/>
                <a:ea typeface="SimSun" panose="02010600030101010101" pitchFamily="2" charset="-122"/>
                <a:cs typeface="Times New Roman" panose="02020603050405020304" pitchFamily="18" charset="0"/>
              </a:rPr>
              <a:t>y</a:t>
            </a:r>
            <a:r>
              <a:rPr lang="en-US" altLang="zh-CN" baseline="-25000" dirty="0">
                <a:latin typeface="Times New Roman" panose="02020603050405020304" pitchFamily="18" charset="0"/>
                <a:ea typeface="SimSun" panose="02010600030101010101" pitchFamily="2" charset="-122"/>
                <a:cs typeface="Times New Roman" panose="02020603050405020304" pitchFamily="18" charset="0"/>
              </a:rPr>
              <a:t>2</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 ..,  </a:t>
            </a:r>
            <a:r>
              <a:rPr lang="en-US" altLang="zh-CN" i="1" dirty="0" err="1">
                <a:latin typeface="Times New Roman" panose="02020603050405020304" pitchFamily="18" charset="0"/>
                <a:ea typeface="SimSun" panose="02010600030101010101" pitchFamily="2" charset="-122"/>
                <a:cs typeface="Times New Roman" panose="02020603050405020304" pitchFamily="18" charset="0"/>
              </a:rPr>
              <a:t>y</a:t>
            </a:r>
            <a:r>
              <a:rPr lang="en-US" altLang="zh-CN" baseline="-25000" dirty="0" err="1">
                <a:latin typeface="Times New Roman" panose="02020603050405020304" pitchFamily="18" charset="0"/>
                <a:ea typeface="SimSun" panose="02010600030101010101" pitchFamily="2" charset="-122"/>
                <a:cs typeface="Times New Roman" panose="02020603050405020304" pitchFamily="18" charset="0"/>
              </a:rPr>
              <a:t>N</a:t>
            </a:r>
            <a:endParaRPr lang="zh-CN" altLang="en-US" baseline="-250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228B2834-39D0-0843-9131-E1276E2229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7066" y="1095674"/>
            <a:ext cx="2852936" cy="718517"/>
          </a:xfrm>
          <a:prstGeom prst="rect">
            <a:avLst/>
          </a:prstGeom>
        </p:spPr>
      </p:pic>
      <p:sp>
        <p:nvSpPr>
          <p:cNvPr id="7" name="文本框 6">
            <a:extLst>
              <a:ext uri="{FF2B5EF4-FFF2-40B4-BE49-F238E27FC236}">
                <a16:creationId xmlns:a16="http://schemas.microsoft.com/office/drawing/2014/main" id="{87B4D69E-3089-E54F-AC23-B3ED2867804C}"/>
              </a:ext>
            </a:extLst>
          </p:cNvPr>
          <p:cNvSpPr txBox="1"/>
          <p:nvPr/>
        </p:nvSpPr>
        <p:spPr>
          <a:xfrm>
            <a:off x="2753544" y="1202669"/>
            <a:ext cx="2723823" cy="923330"/>
          </a:xfrm>
          <a:prstGeom prst="rect">
            <a:avLst/>
          </a:prstGeom>
          <a:noFill/>
        </p:spPr>
        <p:txBody>
          <a:bodyPr wrap="none" rtlCol="0">
            <a:spAutoFit/>
          </a:bodyPr>
          <a:lstStyle/>
          <a:p>
            <a:pPr algn="ct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插值（输入</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输出）</a:t>
            </a:r>
            <a:endParaRPr kumimoji="1"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algn="ct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拟合（输入</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输出）</a:t>
            </a:r>
            <a:endParaRPr kumimoji="1"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algn="ctr"/>
            <a:r>
              <a:rPr kumimoji="1" lang="zh-CN" altLang="en-US"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相关性分析（两个变量）</a:t>
            </a:r>
          </a:p>
        </p:txBody>
      </p:sp>
      <p:sp>
        <p:nvSpPr>
          <p:cNvPr id="9" name="文本框 8">
            <a:extLst>
              <a:ext uri="{FF2B5EF4-FFF2-40B4-BE49-F238E27FC236}">
                <a16:creationId xmlns:a16="http://schemas.microsoft.com/office/drawing/2014/main" id="{7AFF5DAA-5D51-8A48-812F-CB527A50B563}"/>
              </a:ext>
            </a:extLst>
          </p:cNvPr>
          <p:cNvSpPr txBox="1"/>
          <p:nvPr/>
        </p:nvSpPr>
        <p:spPr>
          <a:xfrm>
            <a:off x="6084168" y="1893721"/>
            <a:ext cx="1872208" cy="369332"/>
          </a:xfrm>
          <a:prstGeom prst="rect">
            <a:avLst/>
          </a:prstGeom>
          <a:noFill/>
        </p:spPr>
        <p:txBody>
          <a:bodyPr wrap="square">
            <a:spAutoFit/>
          </a:bodyPr>
          <a:lstStyle/>
          <a:p>
            <a:r>
              <a:rPr lang="zh-CN" altLang="en-US" sz="1800" dirty="0">
                <a:latin typeface="Times New Roman" panose="02020603050405020304" pitchFamily="18" charset="0"/>
                <a:ea typeface="SimSun" panose="02010600030101010101" pitchFamily="2" charset="-122"/>
                <a:cs typeface="Times New Roman" panose="02020603050405020304" pitchFamily="18" charset="0"/>
              </a:rPr>
              <a:t>皮尔逊相关系数</a:t>
            </a: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F1729EA8-3574-C348-A877-23305B0B24E1}"/>
              </a:ext>
            </a:extLst>
          </p:cNvPr>
          <p:cNvSpPr txBox="1"/>
          <p:nvPr/>
        </p:nvSpPr>
        <p:spPr>
          <a:xfrm>
            <a:off x="1043607" y="3042238"/>
            <a:ext cx="1709937" cy="1107996"/>
          </a:xfrm>
          <a:prstGeom prst="rect">
            <a:avLst/>
          </a:prstGeom>
          <a:noFill/>
        </p:spPr>
        <p:txBody>
          <a:bodyPr wrap="square">
            <a:spAutoFit/>
          </a:bodyPr>
          <a:lstStyle/>
          <a:p>
            <a:r>
              <a:rPr lang="en-US" altLang="zh-CN" i="1" dirty="0">
                <a:latin typeface="Times New Roman" panose="02020603050405020304" pitchFamily="18" charset="0"/>
                <a:ea typeface="SimSun" panose="02010600030101010101" pitchFamily="2" charset="-122"/>
                <a:cs typeface="Times New Roman" panose="02020603050405020304" pitchFamily="18" charset="0"/>
              </a:rPr>
              <a:t>x</a:t>
            </a:r>
            <a:r>
              <a:rPr lang="en-US" altLang="zh-CN" baseline="-25000" dirty="0">
                <a:latin typeface="Times New Roman" panose="02020603050405020304" pitchFamily="18" charset="0"/>
                <a:ea typeface="SimSun" panose="02010600030101010101" pitchFamily="2" charset="-122"/>
                <a:cs typeface="Times New Roman" panose="02020603050405020304" pitchFamily="18" charset="0"/>
              </a:rPr>
              <a:t>11</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i="1" dirty="0">
                <a:latin typeface="Times New Roman" panose="02020603050405020304" pitchFamily="18" charset="0"/>
                <a:ea typeface="SimSun" panose="02010600030101010101" pitchFamily="2" charset="-122"/>
                <a:cs typeface="Times New Roman" panose="02020603050405020304" pitchFamily="18" charset="0"/>
              </a:rPr>
              <a:t>x</a:t>
            </a:r>
            <a:r>
              <a:rPr lang="en-US" altLang="zh-CN" baseline="-25000" dirty="0">
                <a:latin typeface="Times New Roman" panose="02020603050405020304" pitchFamily="18" charset="0"/>
                <a:ea typeface="SimSun" panose="02010600030101010101" pitchFamily="2" charset="-122"/>
                <a:cs typeface="Times New Roman" panose="02020603050405020304" pitchFamily="18" charset="0"/>
              </a:rPr>
              <a:t>12</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 ..,  </a:t>
            </a:r>
            <a:r>
              <a:rPr lang="en-US" altLang="zh-CN" i="1" dirty="0">
                <a:latin typeface="Times New Roman" panose="02020603050405020304" pitchFamily="18" charset="0"/>
                <a:ea typeface="SimSun" panose="02010600030101010101" pitchFamily="2" charset="-122"/>
                <a:cs typeface="Times New Roman" panose="02020603050405020304" pitchFamily="18" charset="0"/>
              </a:rPr>
              <a:t>x</a:t>
            </a:r>
            <a:r>
              <a:rPr lang="en-US" altLang="zh-CN" i="1" baseline="-25000" dirty="0">
                <a:latin typeface="Times New Roman" panose="02020603050405020304" pitchFamily="18" charset="0"/>
                <a:ea typeface="SimSun" panose="02010600030101010101" pitchFamily="2" charset="-122"/>
                <a:cs typeface="Times New Roman" panose="02020603050405020304" pitchFamily="18" charset="0"/>
              </a:rPr>
              <a:t>1</a:t>
            </a:r>
            <a:r>
              <a:rPr lang="en-US" altLang="zh-CN" baseline="-25000" dirty="0">
                <a:latin typeface="Times New Roman" panose="02020603050405020304" pitchFamily="18" charset="0"/>
                <a:ea typeface="SimSun" panose="02010600030101010101" pitchFamily="2" charset="-122"/>
                <a:cs typeface="Times New Roman" panose="02020603050405020304" pitchFamily="18" charset="0"/>
              </a:rPr>
              <a:t>p</a:t>
            </a:r>
          </a:p>
          <a:p>
            <a:r>
              <a:rPr lang="en-US" altLang="zh-CN" i="1" dirty="0">
                <a:latin typeface="Times New Roman" panose="02020603050405020304" pitchFamily="18" charset="0"/>
                <a:ea typeface="SimSun" panose="02010600030101010101" pitchFamily="2" charset="-122"/>
                <a:cs typeface="Times New Roman" panose="02020603050405020304" pitchFamily="18" charset="0"/>
              </a:rPr>
              <a:t>x</a:t>
            </a:r>
            <a:r>
              <a:rPr lang="en-US" altLang="zh-CN" baseline="-25000" dirty="0">
                <a:latin typeface="Times New Roman" panose="02020603050405020304" pitchFamily="18" charset="0"/>
                <a:ea typeface="SimSun" panose="02010600030101010101" pitchFamily="2" charset="-122"/>
                <a:cs typeface="Times New Roman" panose="02020603050405020304" pitchFamily="18" charset="0"/>
              </a:rPr>
              <a:t>21</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i="1" dirty="0">
                <a:latin typeface="Times New Roman" panose="02020603050405020304" pitchFamily="18" charset="0"/>
                <a:ea typeface="SimSun" panose="02010600030101010101" pitchFamily="2" charset="-122"/>
                <a:cs typeface="Times New Roman" panose="02020603050405020304" pitchFamily="18" charset="0"/>
              </a:rPr>
              <a:t>x</a:t>
            </a:r>
            <a:r>
              <a:rPr lang="en-US" altLang="zh-CN" baseline="-25000" dirty="0">
                <a:latin typeface="Times New Roman" panose="02020603050405020304" pitchFamily="18" charset="0"/>
                <a:ea typeface="SimSun" panose="02010600030101010101" pitchFamily="2" charset="-122"/>
                <a:cs typeface="Times New Roman" panose="02020603050405020304" pitchFamily="18" charset="0"/>
              </a:rPr>
              <a:t>22</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 ..,  </a:t>
            </a:r>
            <a:r>
              <a:rPr lang="en-US" altLang="zh-CN" i="1" dirty="0">
                <a:latin typeface="Times New Roman" panose="02020603050405020304" pitchFamily="18" charset="0"/>
                <a:ea typeface="SimSun" panose="02010600030101010101" pitchFamily="2" charset="-122"/>
                <a:cs typeface="Times New Roman" panose="02020603050405020304" pitchFamily="18" charset="0"/>
              </a:rPr>
              <a:t>x</a:t>
            </a:r>
            <a:r>
              <a:rPr lang="en-US" altLang="zh-CN" baseline="-25000" dirty="0">
                <a:latin typeface="Times New Roman" panose="02020603050405020304" pitchFamily="18" charset="0"/>
                <a:ea typeface="SimSun" panose="02010600030101010101" pitchFamily="2" charset="-122"/>
                <a:cs typeface="Times New Roman" panose="02020603050405020304" pitchFamily="18" charset="0"/>
              </a:rPr>
              <a:t>2p</a:t>
            </a:r>
          </a:p>
          <a:p>
            <a:r>
              <a:rPr lang="en-US" altLang="zh-CN" baseline="-25000" dirty="0">
                <a:latin typeface="Times New Roman" panose="02020603050405020304" pitchFamily="18" charset="0"/>
                <a:ea typeface="SimSun" panose="02010600030101010101" pitchFamily="2" charset="-122"/>
                <a:cs typeface="Times New Roman" panose="02020603050405020304" pitchFamily="18" charset="0"/>
              </a:rPr>
              <a:t>…,</a:t>
            </a:r>
          </a:p>
          <a:p>
            <a:r>
              <a:rPr lang="en-US" altLang="zh-CN" i="1" dirty="0">
                <a:latin typeface="Times New Roman" panose="02020603050405020304" pitchFamily="18" charset="0"/>
                <a:ea typeface="SimSun" panose="02010600030101010101" pitchFamily="2" charset="-122"/>
                <a:cs typeface="Times New Roman" panose="02020603050405020304" pitchFamily="18" charset="0"/>
              </a:rPr>
              <a:t>x</a:t>
            </a:r>
            <a:r>
              <a:rPr lang="en-US" altLang="zh-CN" i="1" baseline="-25000" dirty="0">
                <a:latin typeface="Times New Roman" panose="02020603050405020304" pitchFamily="18" charset="0"/>
                <a:ea typeface="SimSun" panose="02010600030101010101" pitchFamily="2" charset="-122"/>
                <a:cs typeface="Times New Roman" panose="02020603050405020304" pitchFamily="18" charset="0"/>
              </a:rPr>
              <a:t>N</a:t>
            </a:r>
            <a:r>
              <a:rPr lang="en-US" altLang="zh-CN" baseline="-25000" dirty="0">
                <a:latin typeface="Times New Roman" panose="02020603050405020304" pitchFamily="18" charset="0"/>
                <a:ea typeface="SimSun" panose="02010600030101010101" pitchFamily="2" charset="-122"/>
                <a:cs typeface="Times New Roman" panose="02020603050405020304" pitchFamily="18" charset="0"/>
              </a:rPr>
              <a:t>1</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i="1" dirty="0">
                <a:latin typeface="Times New Roman" panose="02020603050405020304" pitchFamily="18" charset="0"/>
                <a:ea typeface="SimSun" panose="02010600030101010101" pitchFamily="2" charset="-122"/>
                <a:cs typeface="Times New Roman" panose="02020603050405020304" pitchFamily="18" charset="0"/>
              </a:rPr>
              <a:t>x</a:t>
            </a:r>
            <a:r>
              <a:rPr lang="en-US" altLang="zh-CN" baseline="-25000" dirty="0">
                <a:latin typeface="Times New Roman" panose="02020603050405020304" pitchFamily="18" charset="0"/>
                <a:ea typeface="SimSun" panose="02010600030101010101" pitchFamily="2" charset="-122"/>
                <a:cs typeface="Times New Roman" panose="02020603050405020304" pitchFamily="18" charset="0"/>
              </a:rPr>
              <a:t>N2</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 ..,  </a:t>
            </a:r>
            <a:r>
              <a:rPr lang="en-US" altLang="zh-CN" i="1" dirty="0" err="1">
                <a:latin typeface="Times New Roman" panose="02020603050405020304" pitchFamily="18" charset="0"/>
                <a:ea typeface="SimSun" panose="02010600030101010101" pitchFamily="2" charset="-122"/>
                <a:cs typeface="Times New Roman" panose="02020603050405020304" pitchFamily="18" charset="0"/>
              </a:rPr>
              <a:t>x</a:t>
            </a:r>
            <a:r>
              <a:rPr lang="en-US" altLang="zh-CN" baseline="-25000" dirty="0" err="1">
                <a:latin typeface="Times New Roman" panose="02020603050405020304" pitchFamily="18" charset="0"/>
                <a:ea typeface="SimSun" panose="02010600030101010101" pitchFamily="2" charset="-122"/>
                <a:cs typeface="Times New Roman" panose="02020603050405020304" pitchFamily="18" charset="0"/>
              </a:rPr>
              <a:t>Np</a:t>
            </a:r>
            <a:endParaRPr lang="zh-CN" altLang="en-US" baseline="-250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FABEC974-789E-904C-AF5A-66914B1EB4D2}"/>
              </a:ext>
            </a:extLst>
          </p:cNvPr>
          <p:cNvSpPr txBox="1"/>
          <p:nvPr/>
        </p:nvSpPr>
        <p:spPr>
          <a:xfrm>
            <a:off x="3465379" y="3411570"/>
            <a:ext cx="1338828" cy="646331"/>
          </a:xfrm>
          <a:prstGeom prst="rect">
            <a:avLst/>
          </a:prstGeom>
          <a:noFill/>
        </p:spPr>
        <p:txBody>
          <a:bodyPr wrap="none" rtlCol="0">
            <a:spAutoFit/>
          </a:bodyPr>
          <a:lstStyle/>
          <a:p>
            <a:pPr algn="ctr"/>
            <a:r>
              <a:rPr kumimoji="1" lang="zh-CN" altLang="en-US"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主成分分析</a:t>
            </a:r>
            <a:endParaRPr kumimoji="1" lang="en-US" altLang="zh-CN" dirty="0">
              <a:solidFill>
                <a:srgbClr val="C00000"/>
              </a:solidFill>
              <a:latin typeface="Times New Roman" panose="02020603050405020304" pitchFamily="18" charset="0"/>
              <a:ea typeface="SimSun" panose="02010600030101010101" pitchFamily="2" charset="-122"/>
              <a:cs typeface="Times New Roman" panose="02020603050405020304" pitchFamily="18" charset="0"/>
            </a:endParaRPr>
          </a:p>
          <a:p>
            <a:pPr algn="ct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聚类</a:t>
            </a:r>
          </a:p>
        </p:txBody>
      </p:sp>
      <p:sp>
        <p:nvSpPr>
          <p:cNvPr id="12" name="文本框 11">
            <a:extLst>
              <a:ext uri="{FF2B5EF4-FFF2-40B4-BE49-F238E27FC236}">
                <a16:creationId xmlns:a16="http://schemas.microsoft.com/office/drawing/2014/main" id="{4B1650E7-313E-CD45-8724-A41E52CAB089}"/>
              </a:ext>
            </a:extLst>
          </p:cNvPr>
          <p:cNvSpPr txBox="1"/>
          <p:nvPr/>
        </p:nvSpPr>
        <p:spPr>
          <a:xfrm>
            <a:off x="1187624" y="1893721"/>
            <a:ext cx="1107996" cy="369332"/>
          </a:xfrm>
          <a:prstGeom prst="rect">
            <a:avLst/>
          </a:prstGeom>
          <a:noFill/>
        </p:spPr>
        <p:txBody>
          <a:bodyPr wrap="none" rtlCol="0">
            <a:spAutoFit/>
          </a:bodyPr>
          <a:lstStyle/>
          <a:p>
            <a:r>
              <a:rPr kumimoji="1" lang="zh-CN" altLang="en-US"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成对数据</a:t>
            </a:r>
          </a:p>
        </p:txBody>
      </p:sp>
      <p:sp>
        <p:nvSpPr>
          <p:cNvPr id="13" name="文本框 12">
            <a:extLst>
              <a:ext uri="{FF2B5EF4-FFF2-40B4-BE49-F238E27FC236}">
                <a16:creationId xmlns:a16="http://schemas.microsoft.com/office/drawing/2014/main" id="{9B5FDFA7-6088-3C45-BBA7-547DBAF88C31}"/>
              </a:ext>
            </a:extLst>
          </p:cNvPr>
          <p:cNvSpPr txBox="1"/>
          <p:nvPr/>
        </p:nvSpPr>
        <p:spPr>
          <a:xfrm>
            <a:off x="164767" y="4256811"/>
            <a:ext cx="3467616" cy="646331"/>
          </a:xfrm>
          <a:prstGeom prst="rect">
            <a:avLst/>
          </a:prstGeom>
          <a:noFill/>
        </p:spPr>
        <p:txBody>
          <a:bodyPr wrap="none" rtlCol="0">
            <a:spAutoFit/>
          </a:bodyPr>
          <a:lstStyle/>
          <a:p>
            <a:pPr algn="ctr"/>
            <a:r>
              <a:rPr kumimoji="1" lang="en-US" altLang="zh-CN"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p</a:t>
            </a:r>
            <a:r>
              <a:rPr kumimoji="1" lang="zh-CN" altLang="en-US"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维数据</a:t>
            </a:r>
            <a:endParaRPr kumimoji="1" lang="en-US" altLang="zh-CN" dirty="0">
              <a:solidFill>
                <a:srgbClr val="C00000"/>
              </a:solidFill>
              <a:latin typeface="Times New Roman" panose="02020603050405020304" pitchFamily="18" charset="0"/>
              <a:ea typeface="SimSun" panose="02010600030101010101" pitchFamily="2" charset="-122"/>
              <a:cs typeface="Times New Roman" panose="02020603050405020304" pitchFamily="18" charset="0"/>
            </a:endParaRPr>
          </a:p>
          <a:p>
            <a:pPr algn="ctr"/>
            <a:r>
              <a:rPr kumimoji="1" lang="zh-CN" altLang="en-US"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a:t>
            </a:r>
            <a:r>
              <a:rPr kumimoji="1" lang="en-US" altLang="zh-CN"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N</a:t>
            </a:r>
            <a:r>
              <a:rPr kumimoji="1" lang="zh-CN" altLang="en-US"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个样本，每个样本</a:t>
            </a:r>
            <a:r>
              <a:rPr kumimoji="1" lang="en-US" altLang="zh-CN"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p</a:t>
            </a:r>
            <a:r>
              <a:rPr kumimoji="1" lang="zh-CN" altLang="en-US"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个变量）</a:t>
            </a:r>
          </a:p>
        </p:txBody>
      </p:sp>
      <p:sp>
        <p:nvSpPr>
          <p:cNvPr id="15" name="文本框 14">
            <a:extLst>
              <a:ext uri="{FF2B5EF4-FFF2-40B4-BE49-F238E27FC236}">
                <a16:creationId xmlns:a16="http://schemas.microsoft.com/office/drawing/2014/main" id="{3A109039-C09C-014C-A0C4-C0A5941AE867}"/>
              </a:ext>
            </a:extLst>
          </p:cNvPr>
          <p:cNvSpPr txBox="1"/>
          <p:nvPr/>
        </p:nvSpPr>
        <p:spPr>
          <a:xfrm>
            <a:off x="6382365" y="3550069"/>
            <a:ext cx="1718028" cy="369332"/>
          </a:xfrm>
          <a:prstGeom prst="rect">
            <a:avLst/>
          </a:prstGeom>
          <a:noFill/>
        </p:spPr>
        <p:txBody>
          <a:bodyPr wrap="square">
            <a:spAutoFit/>
          </a:bodyPr>
          <a:lstStyle/>
          <a:p>
            <a:pPr algn="ctr"/>
            <a:r>
              <a:rPr lang="zh-CN" altLang="en-US" sz="18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皮尔逊提出</a:t>
            </a:r>
            <a:endParaRPr lang="zh-CN" altLang="en-US" dirty="0">
              <a:solidFill>
                <a:srgbClr val="C00000"/>
              </a:solidFill>
            </a:endParaRPr>
          </a:p>
        </p:txBody>
      </p:sp>
      <p:cxnSp>
        <p:nvCxnSpPr>
          <p:cNvPr id="17" name="直线连接符 16">
            <a:extLst>
              <a:ext uri="{FF2B5EF4-FFF2-40B4-BE49-F238E27FC236}">
                <a16:creationId xmlns:a16="http://schemas.microsoft.com/office/drawing/2014/main" id="{63633051-7028-3E41-8B69-06D0D5975106}"/>
              </a:ext>
            </a:extLst>
          </p:cNvPr>
          <p:cNvCxnSpPr/>
          <p:nvPr/>
        </p:nvCxnSpPr>
        <p:spPr>
          <a:xfrm>
            <a:off x="395536" y="2715766"/>
            <a:ext cx="83529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6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P spid="13"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9D16A5F2-E52C-469D-6225-32B8BBBC63DA}"/>
              </a:ext>
            </a:extLst>
          </p:cNvPr>
          <p:cNvSpPr>
            <a:spLocks noGrp="1"/>
          </p:cNvSpPr>
          <p:nvPr>
            <p:ph type="sldNum" sz="quarter" idx="12"/>
          </p:nvPr>
        </p:nvSpPr>
        <p:spPr/>
        <p:txBody>
          <a:bodyPr/>
          <a:lstStyle/>
          <a:p>
            <a:fld id="{09FCBBE2-63E4-4E90-8897-D61F1A357E4C}" type="slidenum">
              <a:rPr lang="zh-CN" altLang="en-US" smtClean="0">
                <a:solidFill>
                  <a:prstClr val="black">
                    <a:tint val="75000"/>
                  </a:prstClr>
                </a:solidFill>
              </a:rPr>
              <a:t>21</a:t>
            </a:fld>
            <a:endParaRPr lang="zh-CN" altLang="en-US" dirty="0">
              <a:solidFill>
                <a:prstClr val="black">
                  <a:tint val="75000"/>
                </a:prstClr>
              </a:solidFill>
            </a:endParaRPr>
          </a:p>
        </p:txBody>
      </p:sp>
      <p:sp>
        <p:nvSpPr>
          <p:cNvPr id="4" name="Rectangle 2">
            <a:extLst>
              <a:ext uri="{FF2B5EF4-FFF2-40B4-BE49-F238E27FC236}">
                <a16:creationId xmlns:a16="http://schemas.microsoft.com/office/drawing/2014/main" id="{56255A93-734C-33B6-F1A5-01914C2F2F83}"/>
              </a:ext>
            </a:extLst>
          </p:cNvPr>
          <p:cNvSpPr txBox="1">
            <a:spLocks noRot="1"/>
          </p:cNvSpPr>
          <p:nvPr/>
        </p:nvSpPr>
        <p:spPr>
          <a:xfrm>
            <a:off x="2555776" y="1131590"/>
            <a:ext cx="4824536" cy="3287264"/>
          </a:xfrm>
          <a:prstGeom prst="rect">
            <a:avLst/>
          </a:prstGeom>
          <a:noFill/>
          <a:ln w="9525">
            <a:noFill/>
          </a:ln>
        </p:spPr>
        <p:txBody>
          <a:bodyPr anchor="ctr" anchorCtr="0"/>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数学建模算法：主成分分析法</a:t>
            </a:r>
            <a:endParaRPr lang="en-US" altLang="zh-CN" sz="2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endParaRPr>
          </a:p>
          <a:p>
            <a:pPr lvl="0" eaLnBrk="1" hangingPunct="1">
              <a:lnSpc>
                <a:spcPct val="150000"/>
              </a:lnSpc>
              <a:spcBef>
                <a:spcPct val="0"/>
              </a:spcBef>
            </a:pPr>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主成分分析的基本思想</a:t>
            </a:r>
            <a:endParaRPr lang="en-US" altLang="zh-CN" sz="2000" dirty="0">
              <a:latin typeface="Times New Roman" panose="02020603050405020304" pitchFamily="18" charset="0"/>
              <a:ea typeface="SimSun" panose="02010600030101010101" pitchFamily="2" charset="-122"/>
              <a:cs typeface="Times New Roman" panose="02020603050405020304" pitchFamily="18" charset="0"/>
            </a:endParaRPr>
          </a:p>
          <a:p>
            <a:pPr lvl="0" eaLnBrk="1" hangingPunct="1">
              <a:lnSpc>
                <a:spcPct val="150000"/>
              </a:lnSpc>
              <a:spcBef>
                <a:spcPct val="0"/>
              </a:spcBef>
            </a:pPr>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主成分的计算</a:t>
            </a:r>
            <a:endParaRPr lang="en-US" altLang="zh-CN" sz="2000" dirty="0">
              <a:latin typeface="Times New Roman" panose="02020603050405020304" pitchFamily="18" charset="0"/>
              <a:ea typeface="SimSun" panose="02010600030101010101" pitchFamily="2" charset="-122"/>
              <a:cs typeface="Times New Roman" panose="02020603050405020304" pitchFamily="18" charset="0"/>
            </a:endParaRPr>
          </a:p>
          <a:p>
            <a:pPr lvl="0" eaLnBrk="1" hangingPunct="1">
              <a:lnSpc>
                <a:spcPct val="150000"/>
              </a:lnSpc>
              <a:spcBef>
                <a:spcPct val="0"/>
              </a:spcBef>
            </a:pPr>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主成分的性质</a:t>
            </a:r>
            <a:endParaRPr lang="en-US" altLang="zh-CN" sz="2000" dirty="0">
              <a:latin typeface="Times New Roman" panose="02020603050405020304" pitchFamily="18" charset="0"/>
              <a:ea typeface="SimSun" panose="02010600030101010101" pitchFamily="2" charset="-122"/>
              <a:cs typeface="Times New Roman" panose="02020603050405020304" pitchFamily="18" charset="0"/>
            </a:endParaRPr>
          </a:p>
          <a:p>
            <a:pPr lvl="0" eaLnBrk="1" hangingPunct="1">
              <a:lnSpc>
                <a:spcPct val="150000"/>
              </a:lnSpc>
              <a:spcBef>
                <a:spcPct val="0"/>
              </a:spcBef>
            </a:pPr>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主成分分析的应用</a:t>
            </a:r>
            <a:endParaRPr lang="en-US" altLang="zh-CN" sz="2000"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29053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3672408"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什么是主成分分析？</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22</a:t>
            </a:fld>
            <a:endParaRPr lang="zh-CN" altLang="en-US" dirty="0">
              <a:solidFill>
                <a:prstClr val="black">
                  <a:tint val="75000"/>
                </a:prstClr>
              </a:solidFill>
            </a:endParaRPr>
          </a:p>
        </p:txBody>
      </p:sp>
      <p:sp>
        <p:nvSpPr>
          <p:cNvPr id="9" name="文本框 8">
            <a:extLst>
              <a:ext uri="{FF2B5EF4-FFF2-40B4-BE49-F238E27FC236}">
                <a16:creationId xmlns:a16="http://schemas.microsoft.com/office/drawing/2014/main" id="{1327A635-1F22-2F41-B515-F0F77A4D57EA}"/>
              </a:ext>
            </a:extLst>
          </p:cNvPr>
          <p:cNvSpPr txBox="1"/>
          <p:nvPr/>
        </p:nvSpPr>
        <p:spPr>
          <a:xfrm>
            <a:off x="395536" y="1059582"/>
            <a:ext cx="8352928" cy="3484865"/>
          </a:xfrm>
          <a:prstGeom prst="rect">
            <a:avLst/>
          </a:prstGeom>
          <a:solidFill>
            <a:schemeClr val="accent2">
              <a:lumMod val="20000"/>
              <a:lumOff val="80000"/>
            </a:schemeClr>
          </a:solidFill>
        </p:spPr>
        <p:txBody>
          <a:bodyPr wrap="square">
            <a:spAutoFit/>
          </a:bodyPr>
          <a:lstStyle/>
          <a:p>
            <a:pPr marL="285750" indent="-285750">
              <a:lnSpc>
                <a:spcPct val="110000"/>
              </a:lnSpc>
              <a:buFont typeface="Arial" panose="020B0604020202020204" pitchFamily="34" charset="0"/>
              <a:buChar char="•"/>
            </a:pPr>
            <a:r>
              <a:rPr lang="en-US" altLang="zh-CN" sz="1800" dirty="0">
                <a:latin typeface="Times New Roman" panose="02020603050405020304" pitchFamily="18" charset="0"/>
                <a:ea typeface="SimSun" panose="02010600030101010101" pitchFamily="2" charset="-122"/>
                <a:cs typeface="Times New Roman" panose="02020603050405020304" pitchFamily="18" charset="0"/>
              </a:rPr>
              <a:t>PCA</a:t>
            </a:r>
            <a:r>
              <a:rPr lang="zh-CN" altLang="en-US" sz="1800" dirty="0">
                <a:latin typeface="Times New Roman" panose="02020603050405020304" pitchFamily="18" charset="0"/>
                <a:ea typeface="SimSun" panose="02010600030101010101" pitchFamily="2" charset="-122"/>
                <a:cs typeface="Times New Roman" panose="02020603050405020304" pitchFamily="18" charset="0"/>
              </a:rPr>
              <a:t>是</a:t>
            </a:r>
            <a:r>
              <a:rPr lang="en-US" altLang="zh-CN" sz="1800" dirty="0">
                <a:latin typeface="Times New Roman" panose="02020603050405020304" pitchFamily="18" charset="0"/>
                <a:ea typeface="SimSun" panose="02010600030101010101" pitchFamily="2" charset="-122"/>
                <a:cs typeface="Times New Roman" panose="02020603050405020304" pitchFamily="18" charset="0"/>
              </a:rPr>
              <a:t>1901 </a:t>
            </a:r>
            <a:r>
              <a:rPr lang="zh-CN" altLang="en-US" sz="1800" dirty="0">
                <a:latin typeface="Times New Roman" panose="02020603050405020304" pitchFamily="18" charset="0"/>
                <a:ea typeface="SimSun" panose="02010600030101010101" pitchFamily="2" charset="-122"/>
                <a:cs typeface="Times New Roman" panose="02020603050405020304" pitchFamily="18" charset="0"/>
              </a:rPr>
              <a:t>年</a:t>
            </a:r>
            <a:r>
              <a:rPr lang="en-US" altLang="zh-CN" sz="1800" dirty="0">
                <a:latin typeface="Times New Roman" panose="02020603050405020304" pitchFamily="18" charset="0"/>
                <a:ea typeface="SimSun" panose="02010600030101010101" pitchFamily="2" charset="-122"/>
                <a:cs typeface="Times New Roman" panose="02020603050405020304" pitchFamily="18" charset="0"/>
              </a:rPr>
              <a:t>Pearson</a:t>
            </a:r>
            <a:r>
              <a:rPr lang="zh-CN" altLang="en-US" sz="1800" dirty="0">
                <a:latin typeface="Times New Roman" panose="02020603050405020304" pitchFamily="18" charset="0"/>
                <a:ea typeface="SimSun" panose="02010600030101010101" pitchFamily="2" charset="-122"/>
                <a:cs typeface="Times New Roman" panose="02020603050405020304" pitchFamily="18" charset="0"/>
              </a:rPr>
              <a:t>在研究回归分析时附带提出的，其数学基础是在</a:t>
            </a:r>
            <a:r>
              <a:rPr lang="en-US" altLang="zh-CN" sz="1800" dirty="0">
                <a:latin typeface="Times New Roman" panose="02020603050405020304" pitchFamily="18" charset="0"/>
                <a:ea typeface="SimSun" panose="02010600030101010101" pitchFamily="2" charset="-122"/>
                <a:cs typeface="Times New Roman" panose="02020603050405020304" pitchFamily="18" charset="0"/>
              </a:rPr>
              <a:t>1933 </a:t>
            </a:r>
            <a:r>
              <a:rPr lang="zh-CN" altLang="en-US" sz="1800" dirty="0">
                <a:latin typeface="Times New Roman" panose="02020603050405020304" pitchFamily="18" charset="0"/>
                <a:ea typeface="SimSun" panose="02010600030101010101" pitchFamily="2" charset="-122"/>
                <a:cs typeface="Times New Roman" panose="02020603050405020304" pitchFamily="18" charset="0"/>
              </a:rPr>
              <a:t>年由</a:t>
            </a:r>
            <a:r>
              <a:rPr lang="en-US" altLang="zh-CN" sz="1800" dirty="0" err="1">
                <a:latin typeface="Times New Roman" panose="02020603050405020304" pitchFamily="18" charset="0"/>
                <a:ea typeface="SimSun" panose="02010600030101010101" pitchFamily="2" charset="-122"/>
                <a:cs typeface="Times New Roman" panose="02020603050405020304" pitchFamily="18" charset="0"/>
              </a:rPr>
              <a:t>Hotelling</a:t>
            </a:r>
            <a:r>
              <a:rPr lang="zh-CN" altLang="en-US" sz="1800" dirty="0">
                <a:latin typeface="Times New Roman" panose="02020603050405020304" pitchFamily="18" charset="0"/>
                <a:ea typeface="SimSun" panose="02010600030101010101" pitchFamily="2" charset="-122"/>
                <a:cs typeface="Times New Roman" panose="02020603050405020304" pitchFamily="18" charset="0"/>
              </a:rPr>
              <a:t>奠定。</a:t>
            </a:r>
          </a:p>
          <a:p>
            <a:pPr marL="285750" indent="-285750">
              <a:lnSpc>
                <a:spcPct val="110000"/>
              </a:lnSpc>
              <a:buFont typeface="Arial" panose="020B0604020202020204" pitchFamily="34" charset="0"/>
              <a:buChar char="•"/>
            </a:pPr>
            <a:r>
              <a:rPr lang="zh-CN" altLang="en-US" sz="1800" dirty="0">
                <a:latin typeface="Times New Roman" panose="02020603050405020304" pitchFamily="18" charset="0"/>
                <a:ea typeface="SimSun" panose="02010600030101010101" pitchFamily="2" charset="-122"/>
                <a:cs typeface="Times New Roman" panose="02020603050405020304" pitchFamily="18" charset="0"/>
              </a:rPr>
              <a:t>由于各种量测到数据通常是以矩阵的形式记录、表达和存储的，实际中的很多数据信息往往是</a:t>
            </a:r>
            <a:r>
              <a:rPr lang="zh-CN" altLang="en-US" sz="18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重叠与冗余</a:t>
            </a:r>
            <a:r>
              <a:rPr lang="zh-CN" altLang="en-US" sz="1800" dirty="0">
                <a:latin typeface="Times New Roman" panose="02020603050405020304" pitchFamily="18" charset="0"/>
                <a:ea typeface="SimSun" panose="02010600030101010101" pitchFamily="2" charset="-122"/>
                <a:cs typeface="Times New Roman" panose="02020603050405020304" pitchFamily="18" charset="0"/>
              </a:rPr>
              <a:t>的。从线性代数的观点来看，就是这些数据矩阵中存在相关的行或列。因此需要对其进行处理和提炼，抽取出有意义、独立的变量。</a:t>
            </a:r>
          </a:p>
          <a:p>
            <a:pPr marL="285750" indent="-285750">
              <a:lnSpc>
                <a:spcPct val="115000"/>
              </a:lnSpc>
              <a:buFont typeface="Arial" panose="020B0604020202020204" pitchFamily="34" charset="0"/>
              <a:buChar char="•"/>
            </a:pPr>
            <a:r>
              <a:rPr lang="zh-CN" altLang="en-US" sz="18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主成分分析</a:t>
            </a:r>
            <a:r>
              <a:rPr lang="en-US" altLang="zh-CN" sz="18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(Principal Component Analysis, </a:t>
            </a:r>
            <a:r>
              <a:rPr lang="zh-CN" altLang="en-US" sz="18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简称</a:t>
            </a:r>
            <a:r>
              <a:rPr lang="en-US" altLang="zh-CN" sz="18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PCA)</a:t>
            </a:r>
            <a:r>
              <a:rPr lang="zh-CN" altLang="en-US" sz="1800" dirty="0">
                <a:latin typeface="Times New Roman" panose="02020603050405020304" pitchFamily="18" charset="0"/>
                <a:ea typeface="SimSun" panose="02010600030101010101" pitchFamily="2" charset="-122"/>
                <a:cs typeface="Times New Roman" panose="02020603050405020304" pitchFamily="18" charset="0"/>
              </a:rPr>
              <a:t>是一种常用的基于变量协方差矩阵对信息进行处理、压缩和抽提的有效方法</a:t>
            </a:r>
            <a:r>
              <a:rPr lang="zh-CN" altLang="en-US" dirty="0">
                <a:latin typeface="Times New Roman" panose="02020603050405020304" pitchFamily="18" charset="0"/>
                <a:ea typeface="SimSun" panose="02010600030101010101" pitchFamily="2" charset="-122"/>
                <a:cs typeface="Times New Roman" panose="02020603050405020304" pitchFamily="18" charset="0"/>
              </a:rPr>
              <a:t>。它</a:t>
            </a:r>
            <a:r>
              <a:rPr kumimoji="1" lang="zh-CN" altLang="en-US" sz="18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把原有的多个指标转化成少数几个代表性较好的综合指标，这少数几个指标能够反映原来指标</a:t>
            </a:r>
            <a:r>
              <a:rPr lang="zh-CN" altLang="en-US"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大部分</a:t>
            </a:r>
            <a:r>
              <a:rPr kumimoji="1" lang="zh-CN" altLang="en-US" sz="18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的信息（</a:t>
            </a:r>
            <a:r>
              <a:rPr lang="en-US" altLang="zh-CN"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85%</a:t>
            </a:r>
            <a:r>
              <a:rPr lang="zh-CN" altLang="en-US"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以上</a:t>
            </a:r>
            <a:r>
              <a:rPr kumimoji="1" lang="zh-CN" altLang="en-US" sz="18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），并且各个指标之间保持独立，避免出现重叠信息。</a:t>
            </a:r>
            <a:r>
              <a:rPr kumimoji="1" lang="zh-CN" altLang="en-US" sz="1800" b="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主成分分析主要起着</a:t>
            </a:r>
            <a:r>
              <a:rPr lang="zh-CN" altLang="en-US" b="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降维</a:t>
            </a:r>
            <a:r>
              <a:rPr kumimoji="1" lang="zh-CN" altLang="en-US" sz="1800" b="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和</a:t>
            </a:r>
            <a:r>
              <a:rPr lang="zh-CN" altLang="en-US" b="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简化数据结构</a:t>
            </a:r>
            <a:r>
              <a:rPr kumimoji="1" lang="zh-CN" altLang="en-US" sz="1800" b="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的作用。</a:t>
            </a:r>
            <a:endParaRPr lang="zh-CN" altLang="en-US" b="1"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7" name="图片 6">
            <a:extLst>
              <a:ext uri="{FF2B5EF4-FFF2-40B4-BE49-F238E27FC236}">
                <a16:creationId xmlns:a16="http://schemas.microsoft.com/office/drawing/2014/main" id="{9ED252CB-7AC8-BB42-BF94-1F6331D76A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4443" y="0"/>
            <a:ext cx="4559557" cy="5143500"/>
          </a:xfrm>
          <a:prstGeom prst="rect">
            <a:avLst/>
          </a:prstGeom>
        </p:spPr>
      </p:pic>
    </p:spTree>
    <p:extLst>
      <p:ext uri="{BB962C8B-B14F-4D97-AF65-F5344CB8AC3E}">
        <p14:creationId xmlns:p14="http://schemas.microsoft.com/office/powerpoint/2010/main" val="3816445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3672408"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为什么要进行主成分分析？</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23</a:t>
            </a:fld>
            <a:endParaRPr lang="zh-CN" altLang="en-US" dirty="0">
              <a:solidFill>
                <a:prstClr val="black">
                  <a:tint val="75000"/>
                </a:prstClr>
              </a:solidFill>
            </a:endParaRPr>
          </a:p>
        </p:txBody>
      </p:sp>
      <p:sp>
        <p:nvSpPr>
          <p:cNvPr id="9" name="文本框 8">
            <a:extLst>
              <a:ext uri="{FF2B5EF4-FFF2-40B4-BE49-F238E27FC236}">
                <a16:creationId xmlns:a16="http://schemas.microsoft.com/office/drawing/2014/main" id="{1327A635-1F22-2F41-B515-F0F77A4D57EA}"/>
              </a:ext>
            </a:extLst>
          </p:cNvPr>
          <p:cNvSpPr txBox="1"/>
          <p:nvPr/>
        </p:nvSpPr>
        <p:spPr>
          <a:xfrm>
            <a:off x="611560" y="987574"/>
            <a:ext cx="8075240" cy="2392450"/>
          </a:xfrm>
          <a:prstGeom prst="rect">
            <a:avLst/>
          </a:prstGeom>
          <a:solidFill>
            <a:schemeClr val="accent2">
              <a:lumMod val="20000"/>
              <a:lumOff val="80000"/>
            </a:schemeClr>
          </a:solidFill>
        </p:spPr>
        <p:txBody>
          <a:bodyPr wrap="square">
            <a:spAutoFit/>
          </a:bodyPr>
          <a:lstStyle/>
          <a:p>
            <a:pPr marL="285750" indent="-285750">
              <a:lnSpc>
                <a:spcPct val="120000"/>
              </a:lnSpc>
              <a:buFont typeface="Arial" panose="020B0604020202020204" pitchFamily="34" charset="0"/>
              <a:buChar char="•"/>
            </a:pPr>
            <a:r>
              <a:rPr lang="zh-CN" altLang="en-US" sz="1800" dirty="0">
                <a:solidFill>
                  <a:srgbClr val="C00000"/>
                </a:solidFill>
                <a:latin typeface="Times New Roman" panose="02020603050405020304" pitchFamily="18" charset="0"/>
                <a:cs typeface="Times New Roman" panose="02020603050405020304" pitchFamily="18" charset="0"/>
              </a:rPr>
              <a:t>压缩变量个数</a:t>
            </a:r>
            <a:r>
              <a:rPr lang="zh-CN" altLang="en-US" sz="1800" dirty="0">
                <a:latin typeface="Times New Roman" panose="02020603050405020304" pitchFamily="18" charset="0"/>
                <a:cs typeface="Times New Roman" panose="02020603050405020304" pitchFamily="18" charset="0"/>
              </a:rPr>
              <a:t>，用较少的变量去解释原始数据中的大部分变量，剔除冗余信息。即将许多相关性很高的变量转化成个数较少、能解释大部分原始数据方差且彼此互相独立的几个新变量，也就是所谓的主成分。</a:t>
            </a:r>
          </a:p>
          <a:p>
            <a:pPr marL="285750" indent="-285750">
              <a:lnSpc>
                <a:spcPct val="120000"/>
              </a:lnSpc>
              <a:buFont typeface="Arial" panose="020B0604020202020204" pitchFamily="34" charset="0"/>
              <a:buChar char="•"/>
            </a:pPr>
            <a:r>
              <a:rPr lang="zh-CN" altLang="en-US" sz="1800" dirty="0">
                <a:latin typeface="Times New Roman" panose="02020603050405020304" pitchFamily="18" charset="0"/>
                <a:cs typeface="Times New Roman" panose="02020603050405020304" pitchFamily="18" charset="0"/>
              </a:rPr>
              <a:t>消除原始变量间存在的</a:t>
            </a:r>
            <a:r>
              <a:rPr lang="zh-CN" altLang="en-US" sz="1800" dirty="0">
                <a:solidFill>
                  <a:srgbClr val="C00000"/>
                </a:solidFill>
                <a:latin typeface="Times New Roman" panose="02020603050405020304" pitchFamily="18" charset="0"/>
                <a:cs typeface="Times New Roman" panose="02020603050405020304" pitchFamily="18" charset="0"/>
              </a:rPr>
              <a:t>共线性</a:t>
            </a:r>
            <a:r>
              <a:rPr lang="zh-CN" altLang="en-US" sz="1800" dirty="0">
                <a:latin typeface="Times New Roman" panose="02020603050405020304" pitchFamily="18" charset="0"/>
                <a:cs typeface="Times New Roman" panose="02020603050405020304" pitchFamily="18" charset="0"/>
              </a:rPr>
              <a:t>，克服由此造成的运算不稳定、矩阵病态等问题。</a:t>
            </a:r>
          </a:p>
          <a:p>
            <a:pPr marL="285750" indent="-285750">
              <a:lnSpc>
                <a:spcPct val="120000"/>
              </a:lnSpc>
              <a:buFont typeface="Arial" panose="020B0604020202020204" pitchFamily="34" charset="0"/>
              <a:buChar char="•"/>
            </a:pPr>
            <a:r>
              <a:rPr lang="en-US" altLang="zh-CN" sz="1800" dirty="0">
                <a:latin typeface="Times New Roman" panose="02020603050405020304" pitchFamily="18" charset="0"/>
                <a:cs typeface="Times New Roman" panose="02020603050405020304" pitchFamily="18" charset="0"/>
              </a:rPr>
              <a:t>PCA</a:t>
            </a:r>
            <a:r>
              <a:rPr lang="zh-CN" altLang="en-US" sz="1800" dirty="0">
                <a:latin typeface="Times New Roman" panose="02020603050405020304" pitchFamily="18" charset="0"/>
                <a:cs typeface="Times New Roman" panose="02020603050405020304" pitchFamily="18" charset="0"/>
              </a:rPr>
              <a:t>分析在很多领域有</a:t>
            </a:r>
            <a:r>
              <a:rPr lang="zh-CN" altLang="en-US" sz="1800" dirty="0">
                <a:solidFill>
                  <a:srgbClr val="C00000"/>
                </a:solidFill>
                <a:latin typeface="Times New Roman" panose="02020603050405020304" pitchFamily="18" charset="0"/>
                <a:cs typeface="Times New Roman" panose="02020603050405020304" pitchFamily="18" charset="0"/>
              </a:rPr>
              <a:t>广泛应用</a:t>
            </a:r>
            <a:r>
              <a:rPr lang="zh-CN" altLang="en-US" sz="1800" dirty="0">
                <a:latin typeface="Times New Roman" panose="02020603050405020304" pitchFamily="18" charset="0"/>
                <a:cs typeface="Times New Roman" panose="02020603050405020304" pitchFamily="18" charset="0"/>
              </a:rPr>
              <a:t>（模式识别、化学组分的定量分析、多元物系的组分数目确定、动力学反应机理的确定等）</a:t>
            </a:r>
          </a:p>
        </p:txBody>
      </p:sp>
      <p:sp>
        <p:nvSpPr>
          <p:cNvPr id="6" name="文本框 5">
            <a:extLst>
              <a:ext uri="{FF2B5EF4-FFF2-40B4-BE49-F238E27FC236}">
                <a16:creationId xmlns:a16="http://schemas.microsoft.com/office/drawing/2014/main" id="{4D0FDB9C-0F2D-9042-B496-C579DEE87C18}"/>
              </a:ext>
            </a:extLst>
          </p:cNvPr>
          <p:cNvSpPr txBox="1"/>
          <p:nvPr/>
        </p:nvSpPr>
        <p:spPr>
          <a:xfrm>
            <a:off x="611560" y="3623618"/>
            <a:ext cx="8075240" cy="1143646"/>
          </a:xfrm>
          <a:prstGeom prst="rect">
            <a:avLst/>
          </a:prstGeom>
          <a:noFill/>
        </p:spPr>
        <p:txBody>
          <a:bodyPr wrap="square">
            <a:spAutoFit/>
          </a:bodyPr>
          <a:lstStyle/>
          <a:p>
            <a:pPr algn="just" eaLnBrk="1" hangingPunct="1">
              <a:lnSpc>
                <a:spcPct val="130000"/>
              </a:lnSpc>
              <a:buFontTx/>
              <a:buNone/>
            </a:pPr>
            <a:r>
              <a:rPr lang="zh-CN" altLang="en-US" dirty="0">
                <a:solidFill>
                  <a:srgbClr val="C00000"/>
                </a:solidFill>
                <a:latin typeface="SimSun" panose="02010600030101010101" pitchFamily="2" charset="-122"/>
                <a:ea typeface="SimSun" panose="02010600030101010101" pitchFamily="2" charset="-122"/>
                <a:cs typeface="Times New Roman" panose="02020603050405020304" pitchFamily="18" charset="0"/>
              </a:rPr>
              <a:t>主成分分析试图在力保数据信息丢失最少的原则下，对这种多变量的截面数据表进行最佳综合简化，也就是说，对高维变量空间进行降维处理。</a:t>
            </a:r>
            <a:endParaRPr lang="en-US" altLang="zh-CN" dirty="0">
              <a:solidFill>
                <a:srgbClr val="C00000"/>
              </a:solidFill>
              <a:latin typeface="SimSun" panose="02010600030101010101" pitchFamily="2" charset="-122"/>
              <a:ea typeface="SimSun" panose="02010600030101010101" pitchFamily="2" charset="-122"/>
              <a:cs typeface="Times New Roman" panose="02020603050405020304" pitchFamily="18" charset="0"/>
            </a:endParaRPr>
          </a:p>
          <a:p>
            <a:pPr algn="just" eaLnBrk="1" hangingPunct="1">
              <a:lnSpc>
                <a:spcPct val="130000"/>
              </a:lnSpc>
              <a:buFontTx/>
              <a:buNone/>
            </a:pPr>
            <a:r>
              <a:rPr lang="zh-CN" altLang="en-US" dirty="0">
                <a:solidFill>
                  <a:srgbClr val="000000"/>
                </a:solidFill>
                <a:latin typeface="SimSun" panose="02010600030101010101" pitchFamily="2" charset="-122"/>
                <a:ea typeface="SimSun" panose="02010600030101010101" pitchFamily="2" charset="-122"/>
                <a:cs typeface="Times New Roman" panose="02020603050405020304" pitchFamily="18" charset="0"/>
              </a:rPr>
              <a:t>很显然，系统在一个低维空间要比在一个高维空间容易得多。</a:t>
            </a:r>
          </a:p>
        </p:txBody>
      </p:sp>
    </p:spTree>
    <p:extLst>
      <p:ext uri="{BB962C8B-B14F-4D97-AF65-F5344CB8AC3E}">
        <p14:creationId xmlns:p14="http://schemas.microsoft.com/office/powerpoint/2010/main" val="1905358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3672408"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维数对分类的影响</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24</a:t>
            </a:fld>
            <a:endParaRPr lang="zh-CN" altLang="en-US" dirty="0">
              <a:solidFill>
                <a:prstClr val="black">
                  <a:tint val="75000"/>
                </a:prstClr>
              </a:solidFill>
            </a:endParaRPr>
          </a:p>
        </p:txBody>
      </p:sp>
      <p:sp>
        <p:nvSpPr>
          <p:cNvPr id="5" name="Rectangle 3">
            <a:extLst>
              <a:ext uri="{FF2B5EF4-FFF2-40B4-BE49-F238E27FC236}">
                <a16:creationId xmlns:a16="http://schemas.microsoft.com/office/drawing/2014/main" id="{BE62276C-F4C8-DF48-8EF4-D963455E4CDA}"/>
              </a:ext>
            </a:extLst>
          </p:cNvPr>
          <p:cNvSpPr txBox="1">
            <a:spLocks noChangeArrowheads="1"/>
          </p:cNvSpPr>
          <p:nvPr/>
        </p:nvSpPr>
        <p:spPr>
          <a:xfrm>
            <a:off x="381000" y="974831"/>
            <a:ext cx="8305800" cy="40386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20000"/>
              </a:lnSpc>
              <a:buNone/>
            </a:pPr>
            <a:r>
              <a:rPr lang="zh-CN" altLang="en-US" sz="1800" dirty="0">
                <a:latin typeface="Times New Roman" panose="02020603050405020304" pitchFamily="18" charset="0"/>
                <a:cs typeface="Times New Roman" panose="02020603050405020304" pitchFamily="18" charset="0"/>
              </a:rPr>
              <a:t>在实际的分类问题中，遇到包含成百上千（甚至更多）特征问题是根本不令人惊讶的。通常认为其中的任何一个特征对于实现正确的分类都有他自己的一定的贡献。但是，我们还是有理由怀疑这些特征之间是否存在着相关性，即，里面是否存在某种</a:t>
            </a:r>
            <a:r>
              <a:rPr lang="zh-CN" altLang="en-US" sz="1800" dirty="0">
                <a:solidFill>
                  <a:srgbClr val="C00000"/>
                </a:solidFill>
                <a:latin typeface="Times New Roman" panose="02020603050405020304" pitchFamily="18" charset="0"/>
                <a:cs typeface="Times New Roman" panose="02020603050405020304" pitchFamily="18" charset="0"/>
              </a:rPr>
              <a:t>信息的冗余</a:t>
            </a:r>
            <a:r>
              <a:rPr lang="zh-CN" altLang="en-US" sz="1800" dirty="0">
                <a:latin typeface="Times New Roman" panose="02020603050405020304" pitchFamily="18" charset="0"/>
                <a:cs typeface="Times New Roman" panose="02020603050405020304" pitchFamily="18" charset="0"/>
              </a:rPr>
              <a:t>。这样，就产生了两个必需面对的问题</a:t>
            </a:r>
            <a:r>
              <a:rPr lang="en-US" altLang="zh-CN" sz="1800" dirty="0">
                <a:latin typeface="Times New Roman" panose="02020603050405020304" pitchFamily="18" charset="0"/>
                <a:cs typeface="Times New Roman" panose="02020603050405020304" pitchFamily="18" charset="0"/>
              </a:rPr>
              <a:t>:</a:t>
            </a:r>
            <a:endParaRPr lang="en-US" altLang="zh-CN" sz="1400" dirty="0">
              <a:latin typeface="Times New Roman" panose="02020603050405020304" pitchFamily="18" charset="0"/>
              <a:cs typeface="Times New Roman" panose="02020603050405020304" pitchFamily="18" charset="0"/>
            </a:endParaRPr>
          </a:p>
          <a:p>
            <a:pPr>
              <a:lnSpc>
                <a:spcPct val="120000"/>
              </a:lnSpc>
              <a:buFont typeface="+mj-lt"/>
              <a:buAutoNum type="arabicPeriod"/>
            </a:pPr>
            <a:r>
              <a:rPr lang="zh-CN" altLang="en-US" sz="1800" dirty="0">
                <a:latin typeface="Times New Roman" panose="02020603050405020304" pitchFamily="18" charset="0"/>
                <a:cs typeface="Times New Roman" panose="02020603050405020304" pitchFamily="18" charset="0"/>
              </a:rPr>
              <a:t>特征的维数（和训练样本集的大小）对于分类精度的影响；</a:t>
            </a:r>
            <a:endParaRPr lang="en-US" altLang="zh-CN" sz="1800" dirty="0">
              <a:latin typeface="Times New Roman" panose="02020603050405020304" pitchFamily="18" charset="0"/>
              <a:cs typeface="Times New Roman" panose="02020603050405020304" pitchFamily="18" charset="0"/>
            </a:endParaRPr>
          </a:p>
          <a:p>
            <a:pPr>
              <a:lnSpc>
                <a:spcPct val="120000"/>
              </a:lnSpc>
              <a:buFont typeface="+mj-lt"/>
              <a:buAutoNum type="arabicPeriod"/>
            </a:pPr>
            <a:endParaRPr lang="zh-CN" altLang="en-US" sz="1800" dirty="0">
              <a:latin typeface="Times New Roman" panose="02020603050405020304" pitchFamily="18" charset="0"/>
              <a:cs typeface="Times New Roman" panose="02020603050405020304" pitchFamily="18" charset="0"/>
            </a:endParaRPr>
          </a:p>
          <a:p>
            <a:pPr>
              <a:lnSpc>
                <a:spcPct val="120000"/>
              </a:lnSpc>
              <a:buFont typeface="+mj-lt"/>
              <a:buAutoNum type="arabicPeriod"/>
            </a:pPr>
            <a:r>
              <a:rPr lang="zh-CN" altLang="en-US" sz="1800" dirty="0">
                <a:latin typeface="Times New Roman" panose="02020603050405020304" pitchFamily="18" charset="0"/>
                <a:cs typeface="Times New Roman" panose="02020603050405020304" pitchFamily="18" charset="0"/>
              </a:rPr>
              <a:t>特征的维数对于设计分类器的计算复杂度有何影响；</a:t>
            </a:r>
          </a:p>
        </p:txBody>
      </p:sp>
      <p:sp>
        <p:nvSpPr>
          <p:cNvPr id="6" name="Text Box 4">
            <a:extLst>
              <a:ext uri="{FF2B5EF4-FFF2-40B4-BE49-F238E27FC236}">
                <a16:creationId xmlns:a16="http://schemas.microsoft.com/office/drawing/2014/main" id="{BF6B9CD4-1340-D241-A2B0-A70E1C0B814F}"/>
              </a:ext>
            </a:extLst>
          </p:cNvPr>
          <p:cNvSpPr txBox="1">
            <a:spLocks noChangeArrowheads="1"/>
          </p:cNvSpPr>
          <p:nvPr/>
        </p:nvSpPr>
        <p:spPr bwMode="auto">
          <a:xfrm>
            <a:off x="3505200" y="2787774"/>
            <a:ext cx="2057400" cy="376238"/>
          </a:xfrm>
          <a:prstGeom prst="rect">
            <a:avLst/>
          </a:prstGeom>
          <a:solidFill>
            <a:schemeClr val="accent2">
              <a:lumMod val="20000"/>
              <a:lumOff val="80000"/>
            </a:schemeClr>
          </a:solidFill>
          <a:ln w="9525">
            <a:noFill/>
            <a:miter lim="800000"/>
            <a:headEnd/>
            <a:tailEnd/>
          </a:ln>
          <a:effectLst/>
        </p:spPr>
        <p:txBody>
          <a:bodyPr>
            <a:spAutoFit/>
          </a:bodyPr>
          <a:lstStyle/>
          <a:p>
            <a:pPr algn="ctr">
              <a:spcBef>
                <a:spcPct val="50000"/>
              </a:spcBef>
            </a:pPr>
            <a:r>
              <a:rPr lang="zh-CN" altLang="en-US" dirty="0"/>
              <a:t>维数多，精度好</a:t>
            </a:r>
          </a:p>
        </p:txBody>
      </p:sp>
      <p:sp>
        <p:nvSpPr>
          <p:cNvPr id="7" name="Text Box 5">
            <a:extLst>
              <a:ext uri="{FF2B5EF4-FFF2-40B4-BE49-F238E27FC236}">
                <a16:creationId xmlns:a16="http://schemas.microsoft.com/office/drawing/2014/main" id="{2DC499B2-A8C0-B542-98E1-4E3877C01E52}"/>
              </a:ext>
            </a:extLst>
          </p:cNvPr>
          <p:cNvSpPr txBox="1">
            <a:spLocks noChangeArrowheads="1"/>
          </p:cNvSpPr>
          <p:nvPr/>
        </p:nvSpPr>
        <p:spPr bwMode="auto">
          <a:xfrm>
            <a:off x="3505200" y="3491656"/>
            <a:ext cx="2057400" cy="376238"/>
          </a:xfrm>
          <a:prstGeom prst="rect">
            <a:avLst/>
          </a:prstGeom>
          <a:solidFill>
            <a:schemeClr val="accent2">
              <a:lumMod val="20000"/>
              <a:lumOff val="80000"/>
            </a:schemeClr>
          </a:solidFill>
          <a:ln w="9525">
            <a:noFill/>
            <a:miter lim="800000"/>
            <a:headEnd/>
            <a:tailEnd/>
          </a:ln>
          <a:effectLst/>
        </p:spPr>
        <p:txBody>
          <a:bodyPr wrap="square">
            <a:spAutoFit/>
          </a:bodyPr>
          <a:lstStyle/>
          <a:p>
            <a:pPr algn="ctr">
              <a:spcBef>
                <a:spcPct val="50000"/>
              </a:spcBef>
            </a:pPr>
            <a:r>
              <a:rPr lang="zh-CN" altLang="en-US" dirty="0"/>
              <a:t>维数多，复杂度大</a:t>
            </a:r>
          </a:p>
        </p:txBody>
      </p:sp>
      <p:sp>
        <p:nvSpPr>
          <p:cNvPr id="8" name="Text Box 6">
            <a:extLst>
              <a:ext uri="{FF2B5EF4-FFF2-40B4-BE49-F238E27FC236}">
                <a16:creationId xmlns:a16="http://schemas.microsoft.com/office/drawing/2014/main" id="{797C07BC-FB24-7E45-B103-FF06CCEEBFB6}"/>
              </a:ext>
            </a:extLst>
          </p:cNvPr>
          <p:cNvSpPr txBox="1">
            <a:spLocks noChangeArrowheads="1"/>
          </p:cNvSpPr>
          <p:nvPr/>
        </p:nvSpPr>
        <p:spPr bwMode="auto">
          <a:xfrm>
            <a:off x="457200" y="4118468"/>
            <a:ext cx="8229600" cy="646331"/>
          </a:xfrm>
          <a:prstGeom prst="rect">
            <a:avLst/>
          </a:prstGeom>
          <a:solidFill>
            <a:schemeClr val="accent2">
              <a:lumMod val="20000"/>
              <a:lumOff val="80000"/>
            </a:schemeClr>
          </a:solidFill>
          <a:ln w="31750">
            <a:noFill/>
            <a:miter lim="800000"/>
            <a:headEnd/>
            <a:tailEnd/>
          </a:ln>
          <a:effectLst/>
        </p:spPr>
        <p:txBody>
          <a:bodyPr wrap="square">
            <a:spAutoFit/>
          </a:bodyPr>
          <a:lstStyle/>
          <a:p>
            <a:pPr>
              <a:spcBef>
                <a:spcPct val="50000"/>
              </a:spcBef>
            </a:pPr>
            <a:r>
              <a:rPr lang="en-US" altLang="zh-CN" b="1" dirty="0">
                <a:solidFill>
                  <a:srgbClr val="C00000"/>
                </a:solidFill>
              </a:rPr>
              <a:t>      </a:t>
            </a:r>
            <a:r>
              <a:rPr lang="zh-CN" altLang="en-US" dirty="0"/>
              <a:t>在实际应用中，当特征个数增加到某一个临界点后，</a:t>
            </a:r>
            <a:r>
              <a:rPr lang="zh-CN" altLang="en-US" dirty="0">
                <a:solidFill>
                  <a:srgbClr val="C00000"/>
                </a:solidFill>
              </a:rPr>
              <a:t>继续增加反而会导致分类器的性能变差</a:t>
            </a:r>
            <a:r>
              <a:rPr lang="zh-CN" altLang="en-US" dirty="0"/>
              <a:t>。</a:t>
            </a:r>
          </a:p>
        </p:txBody>
      </p:sp>
    </p:spTree>
    <p:extLst>
      <p:ext uri="{BB962C8B-B14F-4D97-AF65-F5344CB8AC3E}">
        <p14:creationId xmlns:p14="http://schemas.microsoft.com/office/powerpoint/2010/main" val="523719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4176464"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数据降维（</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Data</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Reduction</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25</a:t>
            </a:fld>
            <a:endParaRPr lang="zh-CN" altLang="en-US" dirty="0">
              <a:solidFill>
                <a:prstClr val="black">
                  <a:tint val="75000"/>
                </a:prstClr>
              </a:solidFill>
            </a:endParaRPr>
          </a:p>
        </p:txBody>
      </p:sp>
      <p:sp>
        <p:nvSpPr>
          <p:cNvPr id="6" name="Line 7">
            <a:extLst>
              <a:ext uri="{FF2B5EF4-FFF2-40B4-BE49-F238E27FC236}">
                <a16:creationId xmlns:a16="http://schemas.microsoft.com/office/drawing/2014/main" id="{BA3AE8E8-CA05-9F48-8EEF-E24B0E29CE2A}"/>
              </a:ext>
            </a:extLst>
          </p:cNvPr>
          <p:cNvSpPr>
            <a:spLocks noChangeShapeType="1"/>
          </p:cNvSpPr>
          <p:nvPr/>
        </p:nvSpPr>
        <p:spPr bwMode="auto">
          <a:xfrm>
            <a:off x="5118100" y="4343380"/>
            <a:ext cx="873125" cy="9525"/>
          </a:xfrm>
          <a:prstGeom prst="line">
            <a:avLst/>
          </a:prstGeom>
          <a:noFill/>
          <a:ln w="38100">
            <a:solidFill>
              <a:schemeClr val="bg1"/>
            </a:solidFill>
            <a:round/>
            <a:headEnd/>
            <a:tailEnd type="triangle" w="lg" len="med"/>
          </a:ln>
          <a:extLst>
            <a:ext uri="{909E8E84-426E-40DD-AFC4-6F175D3DCCD1}">
              <a14:hiddenFill xmlns:a14="http://schemas.microsoft.com/office/drawing/2010/main">
                <a:noFill/>
              </a14:hiddenFill>
            </a:ext>
          </a:extLst>
        </p:spPr>
        <p:txBody>
          <a:bodyPr/>
          <a:lstStyle/>
          <a:p>
            <a:endParaRPr lang="zh-CN" altLang="en-US" i="1">
              <a:latin typeface="Times New Roman" panose="02020603050405020304" pitchFamily="18" charset="0"/>
              <a:cs typeface="Times New Roman" panose="02020603050405020304" pitchFamily="18" charset="0"/>
            </a:endParaRPr>
          </a:p>
        </p:txBody>
      </p:sp>
      <p:grpSp>
        <p:nvGrpSpPr>
          <p:cNvPr id="7" name="Group 15">
            <a:extLst>
              <a:ext uri="{FF2B5EF4-FFF2-40B4-BE49-F238E27FC236}">
                <a16:creationId xmlns:a16="http://schemas.microsoft.com/office/drawing/2014/main" id="{24FDCD08-8378-CF4E-89C8-8B2AA1490F26}"/>
              </a:ext>
            </a:extLst>
          </p:cNvPr>
          <p:cNvGrpSpPr>
            <a:grpSpLocks/>
          </p:cNvGrpSpPr>
          <p:nvPr/>
        </p:nvGrpSpPr>
        <p:grpSpPr bwMode="auto">
          <a:xfrm>
            <a:off x="477390" y="1557843"/>
            <a:ext cx="3878587" cy="2770756"/>
            <a:chOff x="326" y="1780"/>
            <a:chExt cx="2766" cy="2150"/>
          </a:xfrm>
        </p:grpSpPr>
        <p:sp>
          <p:nvSpPr>
            <p:cNvPr id="8" name="Rectangle 4">
              <a:extLst>
                <a:ext uri="{FF2B5EF4-FFF2-40B4-BE49-F238E27FC236}">
                  <a16:creationId xmlns:a16="http://schemas.microsoft.com/office/drawing/2014/main" id="{34F3BCE9-5A88-6F4F-953C-896BB99300C8}"/>
                </a:ext>
              </a:extLst>
            </p:cNvPr>
            <p:cNvSpPr>
              <a:spLocks noChangeArrowheads="1"/>
            </p:cNvSpPr>
            <p:nvPr/>
          </p:nvSpPr>
          <p:spPr bwMode="auto">
            <a:xfrm>
              <a:off x="643" y="2109"/>
              <a:ext cx="2449" cy="1821"/>
            </a:xfrm>
            <a:prstGeom prst="rect">
              <a:avLst/>
            </a:prstGeom>
            <a:solidFill>
              <a:schemeClr val="accent4">
                <a:lumMod val="20000"/>
                <a:lumOff val="80000"/>
              </a:schemeClr>
            </a:solidFill>
            <a:ln w="38100">
              <a:solidFill>
                <a:schemeClr val="accent2"/>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i="1" dirty="0">
                <a:latin typeface="Times New Roman" panose="02020603050405020304" pitchFamily="18" charset="0"/>
                <a:cs typeface="Times New Roman" panose="02020603050405020304" pitchFamily="18" charset="0"/>
              </a:endParaRPr>
            </a:p>
          </p:txBody>
        </p:sp>
        <p:sp>
          <p:nvSpPr>
            <p:cNvPr id="10" name="Text Box 5">
              <a:extLst>
                <a:ext uri="{FF2B5EF4-FFF2-40B4-BE49-F238E27FC236}">
                  <a16:creationId xmlns:a16="http://schemas.microsoft.com/office/drawing/2014/main" id="{C4673E72-B965-5748-B39E-2942C3CAD4EA}"/>
                </a:ext>
              </a:extLst>
            </p:cNvPr>
            <p:cNvSpPr txBox="1">
              <a:spLocks noChangeArrowheads="1"/>
            </p:cNvSpPr>
            <p:nvPr/>
          </p:nvSpPr>
          <p:spPr bwMode="auto">
            <a:xfrm>
              <a:off x="326" y="2857"/>
              <a:ext cx="254"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400" b="1" i="1" dirty="0">
                  <a:latin typeface="Times New Roman" panose="02020603050405020304" pitchFamily="18" charset="0"/>
                  <a:cs typeface="Times New Roman" panose="02020603050405020304" pitchFamily="18" charset="0"/>
                </a:rPr>
                <a:t>n</a:t>
              </a:r>
            </a:p>
          </p:txBody>
        </p:sp>
        <p:sp>
          <p:nvSpPr>
            <p:cNvPr id="11" name="Text Box 6">
              <a:extLst>
                <a:ext uri="{FF2B5EF4-FFF2-40B4-BE49-F238E27FC236}">
                  <a16:creationId xmlns:a16="http://schemas.microsoft.com/office/drawing/2014/main" id="{893E5452-DA5D-794A-B5E9-C4CD1D05FAD9}"/>
                </a:ext>
              </a:extLst>
            </p:cNvPr>
            <p:cNvSpPr txBox="1">
              <a:spLocks noChangeArrowheads="1"/>
            </p:cNvSpPr>
            <p:nvPr/>
          </p:nvSpPr>
          <p:spPr bwMode="auto">
            <a:xfrm>
              <a:off x="1724" y="1780"/>
              <a:ext cx="241"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400" b="1" i="1" dirty="0">
                  <a:latin typeface="Times New Roman" panose="02020603050405020304" pitchFamily="18" charset="0"/>
                  <a:cs typeface="Times New Roman" panose="02020603050405020304" pitchFamily="18" charset="0"/>
                </a:rPr>
                <a:t>d</a:t>
              </a:r>
            </a:p>
          </p:txBody>
        </p:sp>
        <p:sp>
          <p:nvSpPr>
            <p:cNvPr id="12" name="Text Box 11">
              <a:extLst>
                <a:ext uri="{FF2B5EF4-FFF2-40B4-BE49-F238E27FC236}">
                  <a16:creationId xmlns:a16="http://schemas.microsoft.com/office/drawing/2014/main" id="{4C00AAA4-5A79-0946-8079-0F053F94F783}"/>
                </a:ext>
              </a:extLst>
            </p:cNvPr>
            <p:cNvSpPr txBox="1">
              <a:spLocks noChangeArrowheads="1"/>
            </p:cNvSpPr>
            <p:nvPr/>
          </p:nvSpPr>
          <p:spPr bwMode="auto">
            <a:xfrm>
              <a:off x="1712" y="2753"/>
              <a:ext cx="351"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3600" b="1" i="1" dirty="0">
                  <a:latin typeface="Times New Roman" panose="02020603050405020304" pitchFamily="18" charset="0"/>
                  <a:cs typeface="Times New Roman" panose="02020603050405020304" pitchFamily="18" charset="0"/>
                </a:rPr>
                <a:t>A</a:t>
              </a:r>
            </a:p>
          </p:txBody>
        </p:sp>
      </p:grpSp>
      <p:grpSp>
        <p:nvGrpSpPr>
          <p:cNvPr id="13" name="Group 16">
            <a:extLst>
              <a:ext uri="{FF2B5EF4-FFF2-40B4-BE49-F238E27FC236}">
                <a16:creationId xmlns:a16="http://schemas.microsoft.com/office/drawing/2014/main" id="{49D12E35-8BF7-3945-9F7B-BBD73A2B18F7}"/>
              </a:ext>
            </a:extLst>
          </p:cNvPr>
          <p:cNvGrpSpPr>
            <a:grpSpLocks/>
          </p:cNvGrpSpPr>
          <p:nvPr/>
        </p:nvGrpSpPr>
        <p:grpSpPr bwMode="auto">
          <a:xfrm>
            <a:off x="6358205" y="1491630"/>
            <a:ext cx="1396841" cy="2836969"/>
            <a:chOff x="3794" y="1728"/>
            <a:chExt cx="983" cy="2203"/>
          </a:xfrm>
        </p:grpSpPr>
        <p:sp>
          <p:nvSpPr>
            <p:cNvPr id="14" name="Rectangle 8">
              <a:extLst>
                <a:ext uri="{FF2B5EF4-FFF2-40B4-BE49-F238E27FC236}">
                  <a16:creationId xmlns:a16="http://schemas.microsoft.com/office/drawing/2014/main" id="{B634BA26-C808-B846-A5AD-7897A6BDD25B}"/>
                </a:ext>
              </a:extLst>
            </p:cNvPr>
            <p:cNvSpPr>
              <a:spLocks noChangeArrowheads="1"/>
            </p:cNvSpPr>
            <p:nvPr/>
          </p:nvSpPr>
          <p:spPr bwMode="auto">
            <a:xfrm>
              <a:off x="4069" y="2110"/>
              <a:ext cx="708" cy="1821"/>
            </a:xfrm>
            <a:prstGeom prst="rect">
              <a:avLst/>
            </a:prstGeom>
            <a:solidFill>
              <a:srgbClr val="00FFFF"/>
            </a:solidFill>
            <a:ln w="38100">
              <a:solidFill>
                <a:schemeClr val="accent4">
                  <a:lumMod val="40000"/>
                  <a:lumOff val="60000"/>
                </a:schemeClr>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i="1" dirty="0">
                <a:latin typeface="Times New Roman" panose="02020603050405020304" pitchFamily="18" charset="0"/>
                <a:cs typeface="Times New Roman" panose="02020603050405020304" pitchFamily="18" charset="0"/>
              </a:endParaRPr>
            </a:p>
          </p:txBody>
        </p:sp>
        <p:sp>
          <p:nvSpPr>
            <p:cNvPr id="15" name="Text Box 9">
              <a:extLst>
                <a:ext uri="{FF2B5EF4-FFF2-40B4-BE49-F238E27FC236}">
                  <a16:creationId xmlns:a16="http://schemas.microsoft.com/office/drawing/2014/main" id="{2E70219D-A776-0144-80A7-E9DD68E3A4EA}"/>
                </a:ext>
              </a:extLst>
            </p:cNvPr>
            <p:cNvSpPr txBox="1">
              <a:spLocks noChangeArrowheads="1"/>
            </p:cNvSpPr>
            <p:nvPr/>
          </p:nvSpPr>
          <p:spPr bwMode="auto">
            <a:xfrm>
              <a:off x="3794" y="2847"/>
              <a:ext cx="251" cy="358"/>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400" b="1" i="1">
                  <a:solidFill>
                    <a:srgbClr val="FF33CC"/>
                  </a:solidFill>
                  <a:latin typeface="Times New Roman" panose="02020603050405020304" pitchFamily="18" charset="0"/>
                  <a:cs typeface="Times New Roman" panose="02020603050405020304" pitchFamily="18" charset="0"/>
                </a:rPr>
                <a:t>n</a:t>
              </a:r>
            </a:p>
          </p:txBody>
        </p:sp>
        <p:sp>
          <p:nvSpPr>
            <p:cNvPr id="16" name="Text Box 10">
              <a:extLst>
                <a:ext uri="{FF2B5EF4-FFF2-40B4-BE49-F238E27FC236}">
                  <a16:creationId xmlns:a16="http://schemas.microsoft.com/office/drawing/2014/main" id="{0B35D563-9F53-3748-84F2-DC39CF80FBEC}"/>
                </a:ext>
              </a:extLst>
            </p:cNvPr>
            <p:cNvSpPr txBox="1">
              <a:spLocks noChangeArrowheads="1"/>
            </p:cNvSpPr>
            <p:nvPr/>
          </p:nvSpPr>
          <p:spPr bwMode="auto">
            <a:xfrm>
              <a:off x="4314" y="1728"/>
              <a:ext cx="238" cy="358"/>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400" b="1" i="1">
                  <a:solidFill>
                    <a:srgbClr val="FF33CC"/>
                  </a:solidFill>
                  <a:latin typeface="Times New Roman" panose="02020603050405020304" pitchFamily="18" charset="0"/>
                  <a:cs typeface="Times New Roman" panose="02020603050405020304" pitchFamily="18" charset="0"/>
                </a:rPr>
                <a:t>k</a:t>
              </a:r>
            </a:p>
          </p:txBody>
        </p:sp>
        <p:sp>
          <p:nvSpPr>
            <p:cNvPr id="17" name="Text Box 14">
              <a:extLst>
                <a:ext uri="{FF2B5EF4-FFF2-40B4-BE49-F238E27FC236}">
                  <a16:creationId xmlns:a16="http://schemas.microsoft.com/office/drawing/2014/main" id="{616105A6-08A5-F842-BC72-639E859A4767}"/>
                </a:ext>
              </a:extLst>
            </p:cNvPr>
            <p:cNvSpPr txBox="1">
              <a:spLocks noChangeArrowheads="1"/>
            </p:cNvSpPr>
            <p:nvPr/>
          </p:nvSpPr>
          <p:spPr bwMode="auto">
            <a:xfrm>
              <a:off x="4260" y="2716"/>
              <a:ext cx="347" cy="502"/>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3600" b="1" i="1" dirty="0">
                  <a:solidFill>
                    <a:srgbClr val="FF33CC"/>
                  </a:solidFill>
                  <a:latin typeface="Times New Roman" panose="02020603050405020304" pitchFamily="18" charset="0"/>
                  <a:cs typeface="Times New Roman" panose="02020603050405020304" pitchFamily="18" charset="0"/>
                </a:rPr>
                <a:t>X</a:t>
              </a:r>
            </a:p>
          </p:txBody>
        </p:sp>
      </p:grpSp>
      <p:sp>
        <p:nvSpPr>
          <p:cNvPr id="19" name="Line 7">
            <a:extLst>
              <a:ext uri="{FF2B5EF4-FFF2-40B4-BE49-F238E27FC236}">
                <a16:creationId xmlns:a16="http://schemas.microsoft.com/office/drawing/2014/main" id="{BD616344-C1A6-6E47-8EC0-5505DDC659C7}"/>
              </a:ext>
            </a:extLst>
          </p:cNvPr>
          <p:cNvSpPr>
            <a:spLocks noChangeShapeType="1"/>
          </p:cNvSpPr>
          <p:nvPr/>
        </p:nvSpPr>
        <p:spPr bwMode="auto">
          <a:xfrm>
            <a:off x="4897664" y="3145691"/>
            <a:ext cx="873125" cy="9525"/>
          </a:xfrm>
          <a:prstGeom prst="line">
            <a:avLst/>
          </a:prstGeom>
          <a:noFill/>
          <a:ln w="38100">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endParaRPr lang="zh-CN" altLang="en-US" i="1">
              <a:latin typeface="Times New Roman" panose="02020603050405020304" pitchFamily="18" charset="0"/>
              <a:cs typeface="Times New Roman" panose="02020603050405020304" pitchFamily="18" charset="0"/>
            </a:endParaRPr>
          </a:p>
        </p:txBody>
      </p:sp>
      <p:cxnSp>
        <p:nvCxnSpPr>
          <p:cNvPr id="20" name="直线连接符 19">
            <a:extLst>
              <a:ext uri="{FF2B5EF4-FFF2-40B4-BE49-F238E27FC236}">
                <a16:creationId xmlns:a16="http://schemas.microsoft.com/office/drawing/2014/main" id="{732A2115-DD06-1143-90F3-0265CA37F678}"/>
              </a:ext>
            </a:extLst>
          </p:cNvPr>
          <p:cNvCxnSpPr/>
          <p:nvPr/>
        </p:nvCxnSpPr>
        <p:spPr>
          <a:xfrm>
            <a:off x="1043608" y="2195492"/>
            <a:ext cx="30243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58856CC5-AABA-6541-826D-DF410F9B55FA}"/>
              </a:ext>
            </a:extLst>
          </p:cNvPr>
          <p:cNvCxnSpPr/>
          <p:nvPr/>
        </p:nvCxnSpPr>
        <p:spPr>
          <a:xfrm>
            <a:off x="1061083" y="2411516"/>
            <a:ext cx="30243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a16="http://schemas.microsoft.com/office/drawing/2014/main" id="{9083645D-383F-824A-B302-BDA884238D2A}"/>
              </a:ext>
            </a:extLst>
          </p:cNvPr>
          <p:cNvCxnSpPr/>
          <p:nvPr/>
        </p:nvCxnSpPr>
        <p:spPr>
          <a:xfrm>
            <a:off x="1061083" y="4139708"/>
            <a:ext cx="30243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E4FE136A-CFB3-E648-91F4-76BA78318AF9}"/>
              </a:ext>
            </a:extLst>
          </p:cNvPr>
          <p:cNvCxnSpPr>
            <a:cxnSpLocks/>
          </p:cNvCxnSpPr>
          <p:nvPr/>
        </p:nvCxnSpPr>
        <p:spPr>
          <a:xfrm>
            <a:off x="6876256" y="2195492"/>
            <a:ext cx="6372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线连接符 24">
            <a:extLst>
              <a:ext uri="{FF2B5EF4-FFF2-40B4-BE49-F238E27FC236}">
                <a16:creationId xmlns:a16="http://schemas.microsoft.com/office/drawing/2014/main" id="{576B1266-4B2D-FC4B-B1C3-15D6E01C3626}"/>
              </a:ext>
            </a:extLst>
          </p:cNvPr>
          <p:cNvCxnSpPr>
            <a:cxnSpLocks/>
          </p:cNvCxnSpPr>
          <p:nvPr/>
        </p:nvCxnSpPr>
        <p:spPr>
          <a:xfrm>
            <a:off x="6876256" y="2392466"/>
            <a:ext cx="6372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线连接符 25">
            <a:extLst>
              <a:ext uri="{FF2B5EF4-FFF2-40B4-BE49-F238E27FC236}">
                <a16:creationId xmlns:a16="http://schemas.microsoft.com/office/drawing/2014/main" id="{6499AB5E-0FC7-6C42-AA50-825AAF6AB913}"/>
              </a:ext>
            </a:extLst>
          </p:cNvPr>
          <p:cNvCxnSpPr>
            <a:cxnSpLocks/>
          </p:cNvCxnSpPr>
          <p:nvPr/>
        </p:nvCxnSpPr>
        <p:spPr>
          <a:xfrm>
            <a:off x="6876256" y="4139708"/>
            <a:ext cx="6372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0648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3672408"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数据降维</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26</a:t>
            </a:fld>
            <a:endParaRPr lang="zh-CN" altLang="en-US" dirty="0">
              <a:solidFill>
                <a:prstClr val="black">
                  <a:tint val="75000"/>
                </a:prstClr>
              </a:solidFill>
            </a:endParaRPr>
          </a:p>
        </p:txBody>
      </p:sp>
      <p:pic>
        <p:nvPicPr>
          <p:cNvPr id="6" name="Picture 3">
            <a:extLst>
              <a:ext uri="{FF2B5EF4-FFF2-40B4-BE49-F238E27FC236}">
                <a16:creationId xmlns:a16="http://schemas.microsoft.com/office/drawing/2014/main" id="{F647589E-F0EA-0149-A041-7100D72918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08" y="901505"/>
            <a:ext cx="2959246" cy="23360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3E02DBDA-FD10-D147-A34A-A8E4659F9E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104" y="1036442"/>
            <a:ext cx="2959246" cy="2318076"/>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5">
            <a:extLst>
              <a:ext uri="{FF2B5EF4-FFF2-40B4-BE49-F238E27FC236}">
                <a16:creationId xmlns:a16="http://schemas.microsoft.com/office/drawing/2014/main" id="{8D236334-B806-E341-A20A-0DEF86F84E3D}"/>
              </a:ext>
            </a:extLst>
          </p:cNvPr>
          <p:cNvSpPr>
            <a:spLocks noChangeArrowheads="1"/>
          </p:cNvSpPr>
          <p:nvPr/>
        </p:nvSpPr>
        <p:spPr bwMode="auto">
          <a:xfrm>
            <a:off x="4089979" y="2010682"/>
            <a:ext cx="990600" cy="228600"/>
          </a:xfrm>
          <a:prstGeom prst="rightArrow">
            <a:avLst>
              <a:gd name="adj1" fmla="val 50000"/>
              <a:gd name="adj2" fmla="val 108333"/>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文本框 9">
            <a:extLst>
              <a:ext uri="{FF2B5EF4-FFF2-40B4-BE49-F238E27FC236}">
                <a16:creationId xmlns:a16="http://schemas.microsoft.com/office/drawing/2014/main" id="{4882AC07-E917-DD41-84A3-31AB21C89B2C}"/>
              </a:ext>
            </a:extLst>
          </p:cNvPr>
          <p:cNvSpPr txBox="1"/>
          <p:nvPr/>
        </p:nvSpPr>
        <p:spPr>
          <a:xfrm>
            <a:off x="2123728" y="3284414"/>
            <a:ext cx="4896544" cy="369332"/>
          </a:xfrm>
          <a:prstGeom prst="rect">
            <a:avLst/>
          </a:prstGeom>
          <a:noFill/>
        </p:spPr>
        <p:txBody>
          <a:bodyPr wrap="square">
            <a:spAutoFit/>
          </a:bodyPr>
          <a:lstStyle/>
          <a:p>
            <a:r>
              <a:rPr lang="zh-CN" altLang="en-US" sz="1800" dirty="0"/>
              <a:t>主成分变换将三维空间的样本显示在二维空间</a:t>
            </a:r>
            <a:endParaRPr lang="zh-CN" altLang="en-US" dirty="0"/>
          </a:p>
        </p:txBody>
      </p:sp>
      <p:sp>
        <p:nvSpPr>
          <p:cNvPr id="11" name="文本框 10">
            <a:extLst>
              <a:ext uri="{FF2B5EF4-FFF2-40B4-BE49-F238E27FC236}">
                <a16:creationId xmlns:a16="http://schemas.microsoft.com/office/drawing/2014/main" id="{C4DBBC55-B1BE-B549-9D32-A905F36373CA}"/>
              </a:ext>
            </a:extLst>
          </p:cNvPr>
          <p:cNvSpPr txBox="1"/>
          <p:nvPr/>
        </p:nvSpPr>
        <p:spPr>
          <a:xfrm>
            <a:off x="215516" y="3723850"/>
            <a:ext cx="8712968" cy="1200329"/>
          </a:xfrm>
          <a:prstGeom prst="rect">
            <a:avLst/>
          </a:prstGeom>
          <a:solidFill>
            <a:schemeClr val="accent2">
              <a:lumMod val="20000"/>
              <a:lumOff val="80000"/>
            </a:schemeClr>
          </a:solidFill>
        </p:spPr>
        <p:txBody>
          <a:bodyPr wrap="square">
            <a:spAutoFit/>
          </a:bodyPr>
          <a:lstStyle/>
          <a:p>
            <a:pPr>
              <a:buFont typeface="Wingdings" pitchFamily="2" charset="2"/>
              <a:buNone/>
            </a:pPr>
            <a:r>
              <a:rPr lang="zh-CN" altLang="en-US" dirty="0">
                <a:latin typeface="Times New Roman" panose="02020603050405020304" pitchFamily="18" charset="0"/>
                <a:cs typeface="Times New Roman" panose="02020603050405020304" pitchFamily="18" charset="0"/>
              </a:rPr>
              <a:t>对三维空间下的一组样本（设样本数为</a:t>
            </a:r>
            <a:r>
              <a:rPr lang="en-US" altLang="zh-CN" i="1" dirty="0">
                <a:latin typeface="Times New Roman" panose="02020603050405020304" pitchFamily="18" charset="0"/>
                <a:cs typeface="Times New Roman" panose="02020603050405020304" pitchFamily="18" charset="0"/>
              </a:rPr>
              <a:t>n</a:t>
            </a:r>
            <a:r>
              <a:rPr lang="zh-CN" altLang="en-US" dirty="0">
                <a:latin typeface="Times New Roman" panose="02020603050405020304" pitchFamily="18" charset="0"/>
                <a:cs typeface="Times New Roman" panose="02020603050405020304" pitchFamily="18" charset="0"/>
              </a:rPr>
              <a:t>），其原始变量的坐标系为</a:t>
            </a: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，在对原始坐标系经过</a:t>
            </a:r>
            <a:r>
              <a:rPr lang="zh-CN" altLang="en-US" dirty="0">
                <a:solidFill>
                  <a:srgbClr val="C00000"/>
                </a:solidFill>
                <a:latin typeface="Times New Roman" panose="02020603050405020304" pitchFamily="18" charset="0"/>
                <a:cs typeface="Times New Roman" panose="02020603050405020304" pitchFamily="18" charset="0"/>
              </a:rPr>
              <a:t>坐标平移、尺度伸缩、旋转等变换</a:t>
            </a:r>
            <a:r>
              <a:rPr lang="zh-CN" altLang="en-US" dirty="0">
                <a:latin typeface="Times New Roman" panose="02020603050405020304" pitchFamily="18" charset="0"/>
                <a:cs typeface="Times New Roman" panose="02020603050405020304" pitchFamily="18" charset="0"/>
              </a:rPr>
              <a:t>后</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得到一组新的、相互正交的坐标轴</a:t>
            </a:r>
            <a:r>
              <a:rPr lang="en-US" altLang="zh-CN" i="1" dirty="0">
                <a:latin typeface="Times New Roman" panose="02020603050405020304" pitchFamily="18" charset="0"/>
                <a:cs typeface="Times New Roman" panose="02020603050405020304" pitchFamily="18" charset="0"/>
              </a:rPr>
              <a:t>v</a:t>
            </a:r>
            <a:r>
              <a:rPr lang="en-US" altLang="zh-CN" dirty="0">
                <a:latin typeface="Times New Roman" panose="02020603050405020304" pitchFamily="18" charset="0"/>
                <a:cs typeface="Times New Roman" panose="02020603050405020304" pitchFamily="18" charset="0"/>
              </a:rPr>
              <a:t>1,</a:t>
            </a:r>
            <a:r>
              <a:rPr lang="en-US" altLang="zh-CN" i="1" dirty="0">
                <a:latin typeface="Times New Roman" panose="02020603050405020304" pitchFamily="18" charset="0"/>
                <a:cs typeface="Times New Roman" panose="02020603050405020304" pitchFamily="18" charset="0"/>
              </a:rPr>
              <a:t>v</a:t>
            </a:r>
            <a:r>
              <a:rPr lang="en-US" altLang="zh-CN" dirty="0">
                <a:latin typeface="Times New Roman" panose="02020603050405020304" pitchFamily="18" charset="0"/>
                <a:cs typeface="Times New Roman" panose="02020603050405020304" pitchFamily="18" charset="0"/>
              </a:rPr>
              <a:t>2 </a:t>
            </a:r>
            <a:r>
              <a:rPr lang="zh-CN" altLang="en-US" dirty="0">
                <a:latin typeface="Times New Roman" panose="02020603050405020304" pitchFamily="18" charset="0"/>
                <a:cs typeface="Times New Roman" panose="02020603050405020304" pitchFamily="18" charset="0"/>
              </a:rPr>
              <a:t>，可使原始变量在新坐标系上的投影值（分别称为第一、第二主成分）的</a:t>
            </a:r>
            <a:r>
              <a:rPr lang="zh-CN" altLang="en-US" dirty="0">
                <a:solidFill>
                  <a:srgbClr val="CC3300"/>
                </a:solidFill>
                <a:latin typeface="Times New Roman" panose="02020603050405020304" pitchFamily="18" charset="0"/>
                <a:cs typeface="Times New Roman" panose="02020603050405020304" pitchFamily="18" charset="0"/>
              </a:rPr>
              <a:t>方差达到最大</a:t>
            </a:r>
            <a:r>
              <a:rPr lang="zh-CN" alt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850217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4968552"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为什么根据方差确定主成分？</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27</a:t>
            </a:fld>
            <a:endParaRPr lang="zh-CN" altLang="en-US" dirty="0">
              <a:solidFill>
                <a:prstClr val="black">
                  <a:tint val="75000"/>
                </a:prstClr>
              </a:solidFill>
            </a:endParaRPr>
          </a:p>
        </p:txBody>
      </p:sp>
      <p:pic>
        <p:nvPicPr>
          <p:cNvPr id="5" name="Picture 3">
            <a:extLst>
              <a:ext uri="{FF2B5EF4-FFF2-40B4-BE49-F238E27FC236}">
                <a16:creationId xmlns:a16="http://schemas.microsoft.com/office/drawing/2014/main" id="{F84EF0B5-77FF-974C-8F37-E9850BAD60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3112" y="987574"/>
            <a:ext cx="6137776" cy="2789705"/>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4">
            <a:extLst>
              <a:ext uri="{FF2B5EF4-FFF2-40B4-BE49-F238E27FC236}">
                <a16:creationId xmlns:a16="http://schemas.microsoft.com/office/drawing/2014/main" id="{1464C1E5-1AFE-3E4E-BB07-FE9499650BC4}"/>
              </a:ext>
            </a:extLst>
          </p:cNvPr>
          <p:cNvSpPr txBox="1">
            <a:spLocks noChangeArrowheads="1"/>
          </p:cNvSpPr>
          <p:nvPr/>
        </p:nvSpPr>
        <p:spPr bwMode="auto">
          <a:xfrm>
            <a:off x="342900" y="3896576"/>
            <a:ext cx="8458200" cy="87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spcBef>
                <a:spcPct val="50000"/>
              </a:spcBef>
            </a:pPr>
            <a:r>
              <a:rPr kumimoji="1" lang="zh-CN" altLang="en-US" dirty="0">
                <a:latin typeface="Times New Roman" panose="02020603050405020304" pitchFamily="18" charset="0"/>
                <a:cs typeface="Times New Roman" panose="02020603050405020304" pitchFamily="18" charset="0"/>
              </a:rPr>
              <a:t>情形</a:t>
            </a:r>
            <a:r>
              <a:rPr kumimoji="1" lang="en-US" altLang="zh-CN" dirty="0">
                <a:latin typeface="Times New Roman" panose="02020603050405020304" pitchFamily="18" charset="0"/>
                <a:cs typeface="Times New Roman" panose="02020603050405020304" pitchFamily="18" charset="0"/>
              </a:rPr>
              <a:t>II</a:t>
            </a:r>
            <a:r>
              <a:rPr kumimoji="1" lang="zh-CN" altLang="en-US" dirty="0">
                <a:latin typeface="Times New Roman" panose="02020603050405020304" pitchFamily="18" charset="0"/>
                <a:cs typeface="Times New Roman" panose="02020603050405020304" pitchFamily="18" charset="0"/>
              </a:rPr>
              <a:t>下总分的方差为</a:t>
            </a:r>
            <a:r>
              <a:rPr kumimoji="1" lang="en-US" altLang="zh-CN" dirty="0">
                <a:latin typeface="Times New Roman" panose="02020603050405020304" pitchFamily="18" charset="0"/>
                <a:cs typeface="Times New Roman" panose="02020603050405020304" pitchFamily="18" charset="0"/>
              </a:rPr>
              <a:t>0</a:t>
            </a:r>
            <a:r>
              <a:rPr kumimoji="1" lang="zh-CN" altLang="en-US" dirty="0">
                <a:latin typeface="Times New Roman" panose="02020603050405020304" pitchFamily="18" charset="0"/>
                <a:cs typeface="Times New Roman" panose="02020603050405020304" pitchFamily="18" charset="0"/>
              </a:rPr>
              <a:t>，显然不能反映三个学生各科成绩各有所长的实际情形，而</a:t>
            </a:r>
            <a:r>
              <a:rPr kumimoji="1" lang="zh-CN" altLang="en-US" dirty="0">
                <a:solidFill>
                  <a:srgbClr val="C00000"/>
                </a:solidFill>
                <a:latin typeface="Times New Roman" panose="02020603050405020304" pitchFamily="18" charset="0"/>
                <a:cs typeface="Times New Roman" panose="02020603050405020304" pitchFamily="18" charset="0"/>
              </a:rPr>
              <a:t>红色标记的变量对应的方差最大</a:t>
            </a:r>
            <a:r>
              <a:rPr kumimoji="1" lang="zh-CN" altLang="en-US" dirty="0">
                <a:latin typeface="Times New Roman" panose="02020603050405020304" pitchFamily="18" charset="0"/>
                <a:cs typeface="Times New Roman" panose="02020603050405020304" pitchFamily="18" charset="0"/>
              </a:rPr>
              <a:t>，可反映原始数据的</a:t>
            </a:r>
            <a:r>
              <a:rPr kumimoji="1" lang="zh-CN" altLang="en-US" dirty="0">
                <a:solidFill>
                  <a:srgbClr val="C00000"/>
                </a:solidFill>
                <a:latin typeface="Times New Roman" panose="02020603050405020304" pitchFamily="18" charset="0"/>
                <a:cs typeface="Times New Roman" panose="02020603050405020304" pitchFamily="18" charset="0"/>
              </a:rPr>
              <a:t>大部分信息</a:t>
            </a:r>
            <a:r>
              <a:rPr kumimoji="1" lang="zh-CN" altLang="en-US" dirty="0">
                <a:latin typeface="Times New Roman" panose="02020603050405020304" pitchFamily="18" charset="0"/>
                <a:cs typeface="Times New Roman" panose="02020603050405020304" pitchFamily="18" charset="0"/>
              </a:rPr>
              <a:t>。</a:t>
            </a:r>
            <a:endParaRPr kumimoji="1"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0420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3672408"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对主成分有什么样的要求？</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28</a:t>
            </a:fld>
            <a:endParaRPr lang="zh-CN" altLang="en-US" dirty="0">
              <a:solidFill>
                <a:prstClr val="black">
                  <a:tint val="75000"/>
                </a:prstClr>
              </a:solidFill>
            </a:endParaRPr>
          </a:p>
        </p:txBody>
      </p:sp>
      <p:sp>
        <p:nvSpPr>
          <p:cNvPr id="9" name="文本框 8">
            <a:extLst>
              <a:ext uri="{FF2B5EF4-FFF2-40B4-BE49-F238E27FC236}">
                <a16:creationId xmlns:a16="http://schemas.microsoft.com/office/drawing/2014/main" id="{1327A635-1F22-2F41-B515-F0F77A4D57EA}"/>
              </a:ext>
            </a:extLst>
          </p:cNvPr>
          <p:cNvSpPr txBox="1"/>
          <p:nvPr/>
        </p:nvSpPr>
        <p:spPr>
          <a:xfrm>
            <a:off x="462372" y="1275606"/>
            <a:ext cx="8219256" cy="2953373"/>
          </a:xfrm>
          <a:prstGeom prst="rect">
            <a:avLst/>
          </a:prstGeom>
          <a:solidFill>
            <a:schemeClr val="accent2">
              <a:lumMod val="20000"/>
              <a:lumOff val="80000"/>
            </a:schemeClr>
          </a:solidFill>
        </p:spPr>
        <p:txBody>
          <a:bodyPr wrap="square">
            <a:spAutoFit/>
          </a:bodyPr>
          <a:lstStyle/>
          <a:p>
            <a:pPr marL="285750" indent="-285750">
              <a:lnSpc>
                <a:spcPct val="150000"/>
              </a:lnSpc>
              <a:buFont typeface="Arial" panose="020B0604020202020204" pitchFamily="34" charset="0"/>
              <a:buChar char="•"/>
            </a:pPr>
            <a:r>
              <a:rPr lang="zh-CN" altLang="en-US" sz="1800" dirty="0">
                <a:latin typeface="宋体" panose="02010600030101010101" pitchFamily="2" charset="-122"/>
              </a:rPr>
              <a:t>上例可见，用总分有时可以反映原分数表的情况，保留原有信息，有时则把信息丢尽，不能反映差异。根据总分所对应的方差可以确定其代表了多大比例的原始数据（分数）信息。</a:t>
            </a:r>
            <a:endParaRPr lang="en-US" altLang="zh-CN" sz="1800" dirty="0">
              <a:latin typeface="宋体" panose="02010600030101010101" pitchFamily="2" charset="-122"/>
            </a:endParaRPr>
          </a:p>
          <a:p>
            <a:pPr marL="285750" indent="-285750">
              <a:lnSpc>
                <a:spcPct val="150000"/>
              </a:lnSpc>
              <a:buFont typeface="Arial" panose="020B0604020202020204" pitchFamily="34" charset="0"/>
              <a:buChar char="•"/>
            </a:pPr>
            <a:endParaRPr lang="zh-CN" altLang="en-US" sz="1800" dirty="0">
              <a:latin typeface="宋体" panose="02010600030101010101" pitchFamily="2" charset="-122"/>
            </a:endParaRPr>
          </a:p>
          <a:p>
            <a:pPr marL="285750" indent="-285750">
              <a:lnSpc>
                <a:spcPct val="150000"/>
              </a:lnSpc>
              <a:buFont typeface="Arial" panose="020B0604020202020204" pitchFamily="34" charset="0"/>
              <a:buChar char="•"/>
            </a:pPr>
            <a:r>
              <a:rPr lang="zh-CN" altLang="en-US" sz="1800" dirty="0">
                <a:latin typeface="宋体" panose="02010600030101010101" pitchFamily="2" charset="-122"/>
              </a:rPr>
              <a:t>一般来说，我们希望能用一个或少数几个</a:t>
            </a:r>
            <a:r>
              <a:rPr lang="zh-CN" altLang="en-US" sz="1800" dirty="0">
                <a:solidFill>
                  <a:srgbClr val="C00000"/>
                </a:solidFill>
                <a:latin typeface="宋体" panose="02010600030101010101" pitchFamily="2" charset="-122"/>
              </a:rPr>
              <a:t>综合指标（分数）</a:t>
            </a:r>
            <a:r>
              <a:rPr lang="zh-CN" altLang="en-US" sz="1800" dirty="0">
                <a:latin typeface="宋体" panose="02010600030101010101" pitchFamily="2" charset="-122"/>
              </a:rPr>
              <a:t>来代替原来分数表做统计分析，而且希望新的综合指标能够尽可能地保留原有信息，并具有最大的方差。</a:t>
            </a:r>
            <a:r>
              <a:rPr lang="zh-CN" altLang="en-US" sz="1800" dirty="0"/>
              <a:t> </a:t>
            </a:r>
          </a:p>
        </p:txBody>
      </p:sp>
    </p:spTree>
    <p:extLst>
      <p:ext uri="{BB962C8B-B14F-4D97-AF65-F5344CB8AC3E}">
        <p14:creationId xmlns:p14="http://schemas.microsoft.com/office/powerpoint/2010/main" val="4037642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3672408"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几何解释</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29</a:t>
            </a:fld>
            <a:endParaRPr lang="zh-CN" altLang="en-US" dirty="0">
              <a:solidFill>
                <a:prstClr val="black">
                  <a:tint val="75000"/>
                </a:prstClr>
              </a:solidFill>
            </a:endParaRPr>
          </a:p>
        </p:txBody>
      </p:sp>
      <p:sp>
        <p:nvSpPr>
          <p:cNvPr id="7" name="Line 2">
            <a:extLst>
              <a:ext uri="{FF2B5EF4-FFF2-40B4-BE49-F238E27FC236}">
                <a16:creationId xmlns:a16="http://schemas.microsoft.com/office/drawing/2014/main" id="{7DDB9BFF-A2B7-CF49-A6EE-E749328E6651}"/>
              </a:ext>
            </a:extLst>
          </p:cNvPr>
          <p:cNvSpPr>
            <a:spLocks noChangeShapeType="1"/>
          </p:cNvSpPr>
          <p:nvPr/>
        </p:nvSpPr>
        <p:spPr bwMode="auto">
          <a:xfrm flipH="1" flipV="1">
            <a:off x="4253407" y="1115620"/>
            <a:ext cx="39323" cy="3832934"/>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 name="Oval 3">
            <a:extLst>
              <a:ext uri="{FF2B5EF4-FFF2-40B4-BE49-F238E27FC236}">
                <a16:creationId xmlns:a16="http://schemas.microsoft.com/office/drawing/2014/main" id="{CEE743F9-08DD-6445-9113-3F8517E5B016}"/>
              </a:ext>
            </a:extLst>
          </p:cNvPr>
          <p:cNvSpPr>
            <a:spLocks noChangeArrowheads="1"/>
          </p:cNvSpPr>
          <p:nvPr/>
        </p:nvSpPr>
        <p:spPr bwMode="auto">
          <a:xfrm rot="18850805">
            <a:off x="2840783" y="1974332"/>
            <a:ext cx="4296483" cy="2286000"/>
          </a:xfrm>
          <a:prstGeom prst="ellipse">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9" name="Line 4">
            <a:extLst>
              <a:ext uri="{FF2B5EF4-FFF2-40B4-BE49-F238E27FC236}">
                <a16:creationId xmlns:a16="http://schemas.microsoft.com/office/drawing/2014/main" id="{50FE678D-BCC2-8C47-AE62-44BC1AF81C28}"/>
              </a:ext>
            </a:extLst>
          </p:cNvPr>
          <p:cNvSpPr>
            <a:spLocks noChangeShapeType="1"/>
          </p:cNvSpPr>
          <p:nvPr/>
        </p:nvSpPr>
        <p:spPr bwMode="auto">
          <a:xfrm rot="18793590" flipV="1">
            <a:off x="2586247" y="2940370"/>
            <a:ext cx="5263271" cy="107589"/>
          </a:xfrm>
          <a:prstGeom prst="line">
            <a:avLst/>
          </a:prstGeom>
          <a:noFill/>
          <a:ln w="28575">
            <a:solidFill>
              <a:srgbClr val="CC33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 name="Line 5">
            <a:extLst>
              <a:ext uri="{FF2B5EF4-FFF2-40B4-BE49-F238E27FC236}">
                <a16:creationId xmlns:a16="http://schemas.microsoft.com/office/drawing/2014/main" id="{98E74397-E39C-2C44-B238-11481ECE3AE3}"/>
              </a:ext>
            </a:extLst>
          </p:cNvPr>
          <p:cNvSpPr>
            <a:spLocks noChangeShapeType="1"/>
          </p:cNvSpPr>
          <p:nvPr/>
        </p:nvSpPr>
        <p:spPr bwMode="auto">
          <a:xfrm>
            <a:off x="1815009" y="4011220"/>
            <a:ext cx="5486400"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 name="Line 6">
            <a:extLst>
              <a:ext uri="{FF2B5EF4-FFF2-40B4-BE49-F238E27FC236}">
                <a16:creationId xmlns:a16="http://schemas.microsoft.com/office/drawing/2014/main" id="{89596D2A-D225-A44F-ADD3-D93E2E947177}"/>
              </a:ext>
            </a:extLst>
          </p:cNvPr>
          <p:cNvSpPr>
            <a:spLocks noChangeShapeType="1"/>
          </p:cNvSpPr>
          <p:nvPr/>
        </p:nvSpPr>
        <p:spPr bwMode="auto">
          <a:xfrm rot="18996666" flipV="1">
            <a:off x="4961303" y="1181283"/>
            <a:ext cx="26802" cy="3872097"/>
          </a:xfrm>
          <a:prstGeom prst="line">
            <a:avLst/>
          </a:prstGeom>
          <a:noFill/>
          <a:ln w="28575">
            <a:solidFill>
              <a:srgbClr val="CC33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 name="Rectangle 7">
            <a:extLst>
              <a:ext uri="{FF2B5EF4-FFF2-40B4-BE49-F238E27FC236}">
                <a16:creationId xmlns:a16="http://schemas.microsoft.com/office/drawing/2014/main" id="{BA9F9B9E-982F-6245-ABD4-24C640C8925A}"/>
              </a:ext>
            </a:extLst>
          </p:cNvPr>
          <p:cNvSpPr>
            <a:spLocks noChangeArrowheads="1"/>
          </p:cNvSpPr>
          <p:nvPr/>
        </p:nvSpPr>
        <p:spPr bwMode="auto">
          <a:xfrm>
            <a:off x="4710609" y="256342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graphicFrame>
        <p:nvGraphicFramePr>
          <p:cNvPr id="13" name="Object 2">
            <a:extLst>
              <a:ext uri="{FF2B5EF4-FFF2-40B4-BE49-F238E27FC236}">
                <a16:creationId xmlns:a16="http://schemas.microsoft.com/office/drawing/2014/main" id="{7D358A94-5563-044D-B38E-A74C2018FCE8}"/>
              </a:ext>
            </a:extLst>
          </p:cNvPr>
          <p:cNvGraphicFramePr>
            <a:graphicFrameLocks noChangeAspect="1"/>
          </p:cNvGraphicFramePr>
          <p:nvPr/>
        </p:nvGraphicFramePr>
        <p:xfrm>
          <a:off x="4539159" y="887020"/>
          <a:ext cx="304800" cy="419100"/>
        </p:xfrm>
        <a:graphic>
          <a:graphicData uri="http://schemas.openxmlformats.org/presentationml/2006/ole">
            <mc:AlternateContent xmlns:mc="http://schemas.openxmlformats.org/markup-compatibility/2006">
              <mc:Choice xmlns:v="urn:schemas-microsoft-com:vml" Requires="v">
                <p:oleObj spid="_x0000_s150249" name="Equation" r:id="rId4" imgW="393700" imgH="546100" progId="Equation.3">
                  <p:embed/>
                </p:oleObj>
              </mc:Choice>
              <mc:Fallback>
                <p:oleObj name="Equation" r:id="rId4" imgW="393700" imgH="546100" progId="Equation.3">
                  <p:embed/>
                  <p:pic>
                    <p:nvPicPr>
                      <p:cNvPr id="13" name="Object 2">
                        <a:extLst>
                          <a:ext uri="{FF2B5EF4-FFF2-40B4-BE49-F238E27FC236}">
                            <a16:creationId xmlns:a16="http://schemas.microsoft.com/office/drawing/2014/main" id="{7D358A94-5563-044D-B38E-A74C2018FC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9159" y="887020"/>
                        <a:ext cx="304800" cy="419100"/>
                      </a:xfrm>
                      <a:prstGeom prst="rect">
                        <a:avLst/>
                      </a:prstGeom>
                      <a:noFill/>
                      <a:ln>
                        <a:noFill/>
                      </a:ln>
                    </p:spPr>
                  </p:pic>
                </p:oleObj>
              </mc:Fallback>
            </mc:AlternateContent>
          </a:graphicData>
        </a:graphic>
      </p:graphicFrame>
      <p:graphicFrame>
        <p:nvGraphicFramePr>
          <p:cNvPr id="14" name="Object 3">
            <a:extLst>
              <a:ext uri="{FF2B5EF4-FFF2-40B4-BE49-F238E27FC236}">
                <a16:creationId xmlns:a16="http://schemas.microsoft.com/office/drawing/2014/main" id="{0C03E828-5023-8045-9891-CFA1CB193777}"/>
              </a:ext>
            </a:extLst>
          </p:cNvPr>
          <p:cNvGraphicFramePr>
            <a:graphicFrameLocks noChangeAspect="1"/>
          </p:cNvGraphicFramePr>
          <p:nvPr/>
        </p:nvGraphicFramePr>
        <p:xfrm>
          <a:off x="7453809" y="3782620"/>
          <a:ext cx="266700" cy="419100"/>
        </p:xfrm>
        <a:graphic>
          <a:graphicData uri="http://schemas.openxmlformats.org/presentationml/2006/ole">
            <mc:AlternateContent xmlns:mc="http://schemas.openxmlformats.org/markup-compatibility/2006">
              <mc:Choice xmlns:v="urn:schemas-microsoft-com:vml" Requires="v">
                <p:oleObj spid="_x0000_s150250" name="Equation" r:id="rId6" imgW="342900" imgH="546100" progId="Equation.3">
                  <p:embed/>
                </p:oleObj>
              </mc:Choice>
              <mc:Fallback>
                <p:oleObj name="Equation" r:id="rId6" imgW="342900" imgH="546100" progId="Equation.3">
                  <p:embed/>
                  <p:pic>
                    <p:nvPicPr>
                      <p:cNvPr id="14" name="Object 3">
                        <a:extLst>
                          <a:ext uri="{FF2B5EF4-FFF2-40B4-BE49-F238E27FC236}">
                            <a16:creationId xmlns:a16="http://schemas.microsoft.com/office/drawing/2014/main" id="{0C03E828-5023-8045-9891-CFA1CB19377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53809" y="3782620"/>
                        <a:ext cx="266700" cy="419100"/>
                      </a:xfrm>
                      <a:prstGeom prst="rect">
                        <a:avLst/>
                      </a:prstGeom>
                      <a:noFill/>
                      <a:ln>
                        <a:noFill/>
                      </a:ln>
                    </p:spPr>
                  </p:pic>
                </p:oleObj>
              </mc:Fallback>
            </mc:AlternateContent>
          </a:graphicData>
        </a:graphic>
      </p:graphicFrame>
      <p:graphicFrame>
        <p:nvGraphicFramePr>
          <p:cNvPr id="15" name="Object 4">
            <a:extLst>
              <a:ext uri="{FF2B5EF4-FFF2-40B4-BE49-F238E27FC236}">
                <a16:creationId xmlns:a16="http://schemas.microsoft.com/office/drawing/2014/main" id="{20EF9910-E451-0347-A776-AE3FC847D57B}"/>
              </a:ext>
            </a:extLst>
          </p:cNvPr>
          <p:cNvGraphicFramePr>
            <a:graphicFrameLocks noChangeAspect="1"/>
          </p:cNvGraphicFramePr>
          <p:nvPr/>
        </p:nvGraphicFramePr>
        <p:xfrm>
          <a:off x="7072809" y="810820"/>
          <a:ext cx="304800" cy="419100"/>
        </p:xfrm>
        <a:graphic>
          <a:graphicData uri="http://schemas.openxmlformats.org/presentationml/2006/ole">
            <mc:AlternateContent xmlns:mc="http://schemas.openxmlformats.org/markup-compatibility/2006">
              <mc:Choice xmlns:v="urn:schemas-microsoft-com:vml" Requires="v">
                <p:oleObj spid="_x0000_s150251" name="Equation" r:id="rId8" imgW="393700" imgH="546100" progId="Equation.3">
                  <p:embed/>
                </p:oleObj>
              </mc:Choice>
              <mc:Fallback>
                <p:oleObj name="Equation" r:id="rId8" imgW="393700" imgH="546100" progId="Equation.3">
                  <p:embed/>
                  <p:pic>
                    <p:nvPicPr>
                      <p:cNvPr id="15" name="Object 4">
                        <a:extLst>
                          <a:ext uri="{FF2B5EF4-FFF2-40B4-BE49-F238E27FC236}">
                            <a16:creationId xmlns:a16="http://schemas.microsoft.com/office/drawing/2014/main" id="{20EF9910-E451-0347-A776-AE3FC847D57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72809" y="810820"/>
                        <a:ext cx="304800" cy="419100"/>
                      </a:xfrm>
                      <a:prstGeom prst="rect">
                        <a:avLst/>
                      </a:prstGeom>
                      <a:noFill/>
                      <a:ln>
                        <a:noFill/>
                      </a:ln>
                    </p:spPr>
                  </p:pic>
                </p:oleObj>
              </mc:Fallback>
            </mc:AlternateContent>
          </a:graphicData>
        </a:graphic>
      </p:graphicFrame>
      <p:graphicFrame>
        <p:nvGraphicFramePr>
          <p:cNvPr id="16" name="Object 5">
            <a:extLst>
              <a:ext uri="{FF2B5EF4-FFF2-40B4-BE49-F238E27FC236}">
                <a16:creationId xmlns:a16="http://schemas.microsoft.com/office/drawing/2014/main" id="{A10ED7F0-ABDF-F243-BA6D-70E6FB684D04}"/>
              </a:ext>
            </a:extLst>
          </p:cNvPr>
          <p:cNvGraphicFramePr>
            <a:graphicFrameLocks noChangeAspect="1"/>
          </p:cNvGraphicFramePr>
          <p:nvPr/>
        </p:nvGraphicFramePr>
        <p:xfrm>
          <a:off x="3275467" y="1307164"/>
          <a:ext cx="330200" cy="419100"/>
        </p:xfrm>
        <a:graphic>
          <a:graphicData uri="http://schemas.openxmlformats.org/presentationml/2006/ole">
            <mc:AlternateContent xmlns:mc="http://schemas.openxmlformats.org/markup-compatibility/2006">
              <mc:Choice xmlns:v="urn:schemas-microsoft-com:vml" Requires="v">
                <p:oleObj spid="_x0000_s150252" name="Equation" r:id="rId10" imgW="431800" imgH="546100" progId="Equation.3">
                  <p:embed/>
                </p:oleObj>
              </mc:Choice>
              <mc:Fallback>
                <p:oleObj name="Equation" r:id="rId10" imgW="431800" imgH="546100" progId="Equation.3">
                  <p:embed/>
                  <p:pic>
                    <p:nvPicPr>
                      <p:cNvPr id="16" name="Object 5">
                        <a:extLst>
                          <a:ext uri="{FF2B5EF4-FFF2-40B4-BE49-F238E27FC236}">
                            <a16:creationId xmlns:a16="http://schemas.microsoft.com/office/drawing/2014/main" id="{A10ED7F0-ABDF-F243-BA6D-70E6FB684D0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75467" y="1307164"/>
                        <a:ext cx="330200" cy="419100"/>
                      </a:xfrm>
                      <a:prstGeom prst="rect">
                        <a:avLst/>
                      </a:prstGeom>
                      <a:noFill/>
                      <a:ln>
                        <a:noFill/>
                      </a:ln>
                    </p:spPr>
                  </p:pic>
                </p:oleObj>
              </mc:Fallback>
            </mc:AlternateContent>
          </a:graphicData>
        </a:graphic>
      </p:graphicFrame>
      <p:sp>
        <p:nvSpPr>
          <p:cNvPr id="17" name="Rectangle 12">
            <a:extLst>
              <a:ext uri="{FF2B5EF4-FFF2-40B4-BE49-F238E27FC236}">
                <a16:creationId xmlns:a16="http://schemas.microsoft.com/office/drawing/2014/main" id="{BF71E662-AEA4-B14F-8849-6846786BC786}"/>
              </a:ext>
            </a:extLst>
          </p:cNvPr>
          <p:cNvSpPr>
            <a:spLocks noChangeArrowheads="1"/>
          </p:cNvSpPr>
          <p:nvPr/>
        </p:nvSpPr>
        <p:spPr bwMode="auto">
          <a:xfrm>
            <a:off x="5015409" y="225862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18" name="Rectangle 13">
            <a:extLst>
              <a:ext uri="{FF2B5EF4-FFF2-40B4-BE49-F238E27FC236}">
                <a16:creationId xmlns:a16="http://schemas.microsoft.com/office/drawing/2014/main" id="{1626BDE8-BD99-0F4A-B21A-996C1CC71CBB}"/>
              </a:ext>
            </a:extLst>
          </p:cNvPr>
          <p:cNvSpPr>
            <a:spLocks noChangeArrowheads="1"/>
          </p:cNvSpPr>
          <p:nvPr/>
        </p:nvSpPr>
        <p:spPr bwMode="auto">
          <a:xfrm>
            <a:off x="5320209" y="271582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19" name="Rectangle 14">
            <a:extLst>
              <a:ext uri="{FF2B5EF4-FFF2-40B4-BE49-F238E27FC236}">
                <a16:creationId xmlns:a16="http://schemas.microsoft.com/office/drawing/2014/main" id="{4B51D084-B18F-8149-A831-94392C73EE0D}"/>
              </a:ext>
            </a:extLst>
          </p:cNvPr>
          <p:cNvSpPr>
            <a:spLocks noChangeArrowheads="1"/>
          </p:cNvSpPr>
          <p:nvPr/>
        </p:nvSpPr>
        <p:spPr bwMode="auto">
          <a:xfrm>
            <a:off x="5167809" y="195382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20" name="Rectangle 15">
            <a:extLst>
              <a:ext uri="{FF2B5EF4-FFF2-40B4-BE49-F238E27FC236}">
                <a16:creationId xmlns:a16="http://schemas.microsoft.com/office/drawing/2014/main" id="{AF93FE35-3D2E-D54F-86DE-874FA3D1A844}"/>
              </a:ext>
            </a:extLst>
          </p:cNvPr>
          <p:cNvSpPr>
            <a:spLocks noChangeArrowheads="1"/>
          </p:cNvSpPr>
          <p:nvPr/>
        </p:nvSpPr>
        <p:spPr bwMode="auto">
          <a:xfrm>
            <a:off x="5625009" y="225862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21" name="Rectangle 16">
            <a:extLst>
              <a:ext uri="{FF2B5EF4-FFF2-40B4-BE49-F238E27FC236}">
                <a16:creationId xmlns:a16="http://schemas.microsoft.com/office/drawing/2014/main" id="{B14BF55C-801D-9940-9206-FC1722880C69}"/>
              </a:ext>
            </a:extLst>
          </p:cNvPr>
          <p:cNvSpPr>
            <a:spLocks noChangeArrowheads="1"/>
          </p:cNvSpPr>
          <p:nvPr/>
        </p:nvSpPr>
        <p:spPr bwMode="auto">
          <a:xfrm>
            <a:off x="5701209" y="187762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22" name="Rectangle 17">
            <a:extLst>
              <a:ext uri="{FF2B5EF4-FFF2-40B4-BE49-F238E27FC236}">
                <a16:creationId xmlns:a16="http://schemas.microsoft.com/office/drawing/2014/main" id="{A8A35F90-69F6-4941-9562-74F430EA783F}"/>
              </a:ext>
            </a:extLst>
          </p:cNvPr>
          <p:cNvSpPr>
            <a:spLocks noChangeArrowheads="1"/>
          </p:cNvSpPr>
          <p:nvPr/>
        </p:nvSpPr>
        <p:spPr bwMode="auto">
          <a:xfrm>
            <a:off x="5777409" y="248722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23" name="Rectangle 18">
            <a:extLst>
              <a:ext uri="{FF2B5EF4-FFF2-40B4-BE49-F238E27FC236}">
                <a16:creationId xmlns:a16="http://schemas.microsoft.com/office/drawing/2014/main" id="{A2A52770-BE1C-6541-80F1-B5503DE0F72C}"/>
              </a:ext>
            </a:extLst>
          </p:cNvPr>
          <p:cNvSpPr>
            <a:spLocks noChangeArrowheads="1"/>
          </p:cNvSpPr>
          <p:nvPr/>
        </p:nvSpPr>
        <p:spPr bwMode="auto">
          <a:xfrm>
            <a:off x="5701209" y="332542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24" name="Rectangle 19">
            <a:extLst>
              <a:ext uri="{FF2B5EF4-FFF2-40B4-BE49-F238E27FC236}">
                <a16:creationId xmlns:a16="http://schemas.microsoft.com/office/drawing/2014/main" id="{433803B5-4E1A-BA44-9950-D760CF406ED8}"/>
              </a:ext>
            </a:extLst>
          </p:cNvPr>
          <p:cNvSpPr>
            <a:spLocks noChangeArrowheads="1"/>
          </p:cNvSpPr>
          <p:nvPr/>
        </p:nvSpPr>
        <p:spPr bwMode="auto">
          <a:xfrm>
            <a:off x="6006009" y="271582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25" name="Rectangle 20">
            <a:extLst>
              <a:ext uri="{FF2B5EF4-FFF2-40B4-BE49-F238E27FC236}">
                <a16:creationId xmlns:a16="http://schemas.microsoft.com/office/drawing/2014/main" id="{E7B0D018-AC2E-3D4B-93BA-24AA27D58537}"/>
              </a:ext>
            </a:extLst>
          </p:cNvPr>
          <p:cNvSpPr>
            <a:spLocks noChangeArrowheads="1"/>
          </p:cNvSpPr>
          <p:nvPr/>
        </p:nvSpPr>
        <p:spPr bwMode="auto">
          <a:xfrm>
            <a:off x="4710609" y="302062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26" name="Rectangle 21">
            <a:extLst>
              <a:ext uri="{FF2B5EF4-FFF2-40B4-BE49-F238E27FC236}">
                <a16:creationId xmlns:a16="http://schemas.microsoft.com/office/drawing/2014/main" id="{18F6FB2E-B752-0E4B-B59B-2499A84DA275}"/>
              </a:ext>
            </a:extLst>
          </p:cNvPr>
          <p:cNvSpPr>
            <a:spLocks noChangeArrowheads="1"/>
          </p:cNvSpPr>
          <p:nvPr/>
        </p:nvSpPr>
        <p:spPr bwMode="auto">
          <a:xfrm>
            <a:off x="5015409" y="286822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27" name="Rectangle 22">
            <a:extLst>
              <a:ext uri="{FF2B5EF4-FFF2-40B4-BE49-F238E27FC236}">
                <a16:creationId xmlns:a16="http://schemas.microsoft.com/office/drawing/2014/main" id="{D4A2495C-7474-2B43-AF8B-D5E84787BF04}"/>
              </a:ext>
            </a:extLst>
          </p:cNvPr>
          <p:cNvSpPr>
            <a:spLocks noChangeArrowheads="1"/>
          </p:cNvSpPr>
          <p:nvPr/>
        </p:nvSpPr>
        <p:spPr bwMode="auto">
          <a:xfrm>
            <a:off x="5167809" y="302062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28" name="Rectangle 23">
            <a:extLst>
              <a:ext uri="{FF2B5EF4-FFF2-40B4-BE49-F238E27FC236}">
                <a16:creationId xmlns:a16="http://schemas.microsoft.com/office/drawing/2014/main" id="{21C12B52-A8D7-5C41-B116-31FF05C197FA}"/>
              </a:ext>
            </a:extLst>
          </p:cNvPr>
          <p:cNvSpPr>
            <a:spLocks noChangeArrowheads="1"/>
          </p:cNvSpPr>
          <p:nvPr/>
        </p:nvSpPr>
        <p:spPr bwMode="auto">
          <a:xfrm>
            <a:off x="5015409" y="347782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29" name="Rectangle 24">
            <a:extLst>
              <a:ext uri="{FF2B5EF4-FFF2-40B4-BE49-F238E27FC236}">
                <a16:creationId xmlns:a16="http://schemas.microsoft.com/office/drawing/2014/main" id="{30CF5DF6-4F8E-D146-BC68-A085065C4D8C}"/>
              </a:ext>
            </a:extLst>
          </p:cNvPr>
          <p:cNvSpPr>
            <a:spLocks noChangeArrowheads="1"/>
          </p:cNvSpPr>
          <p:nvPr/>
        </p:nvSpPr>
        <p:spPr bwMode="auto">
          <a:xfrm>
            <a:off x="5472609" y="332542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0" name="Rectangle 25">
            <a:extLst>
              <a:ext uri="{FF2B5EF4-FFF2-40B4-BE49-F238E27FC236}">
                <a16:creationId xmlns:a16="http://schemas.microsoft.com/office/drawing/2014/main" id="{7B16D9E0-ABFF-DD49-9EBC-E9E2AD5CA3E7}"/>
              </a:ext>
            </a:extLst>
          </p:cNvPr>
          <p:cNvSpPr>
            <a:spLocks noChangeArrowheads="1"/>
          </p:cNvSpPr>
          <p:nvPr/>
        </p:nvSpPr>
        <p:spPr bwMode="auto">
          <a:xfrm>
            <a:off x="4746104" y="3909814"/>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1" name="Rectangle 26">
            <a:extLst>
              <a:ext uri="{FF2B5EF4-FFF2-40B4-BE49-F238E27FC236}">
                <a16:creationId xmlns:a16="http://schemas.microsoft.com/office/drawing/2014/main" id="{D800E2F2-47EE-C648-82E3-E520B1E4A472}"/>
              </a:ext>
            </a:extLst>
          </p:cNvPr>
          <p:cNvSpPr>
            <a:spLocks noChangeArrowheads="1"/>
          </p:cNvSpPr>
          <p:nvPr/>
        </p:nvSpPr>
        <p:spPr bwMode="auto">
          <a:xfrm>
            <a:off x="5625009" y="347782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2" name="Rectangle 27">
            <a:extLst>
              <a:ext uri="{FF2B5EF4-FFF2-40B4-BE49-F238E27FC236}">
                <a16:creationId xmlns:a16="http://schemas.microsoft.com/office/drawing/2014/main" id="{60229B8A-FC44-6C48-9EFB-A53A067EAEF8}"/>
              </a:ext>
            </a:extLst>
          </p:cNvPr>
          <p:cNvSpPr>
            <a:spLocks noChangeArrowheads="1"/>
          </p:cNvSpPr>
          <p:nvPr/>
        </p:nvSpPr>
        <p:spPr bwMode="auto">
          <a:xfrm>
            <a:off x="3755504" y="3376414"/>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3" name="Rectangle 28">
            <a:extLst>
              <a:ext uri="{FF2B5EF4-FFF2-40B4-BE49-F238E27FC236}">
                <a16:creationId xmlns:a16="http://schemas.microsoft.com/office/drawing/2014/main" id="{E2BEA15A-1767-3D44-BD86-C51ABEA3628E}"/>
              </a:ext>
            </a:extLst>
          </p:cNvPr>
          <p:cNvSpPr>
            <a:spLocks noChangeArrowheads="1"/>
          </p:cNvSpPr>
          <p:nvPr/>
        </p:nvSpPr>
        <p:spPr bwMode="auto">
          <a:xfrm>
            <a:off x="4482009" y="225862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4" name="Rectangle 29">
            <a:extLst>
              <a:ext uri="{FF2B5EF4-FFF2-40B4-BE49-F238E27FC236}">
                <a16:creationId xmlns:a16="http://schemas.microsoft.com/office/drawing/2014/main" id="{15B2DE97-1B10-4645-8E9D-2A5B7E6AFED8}"/>
              </a:ext>
            </a:extLst>
          </p:cNvPr>
          <p:cNvSpPr>
            <a:spLocks noChangeArrowheads="1"/>
          </p:cNvSpPr>
          <p:nvPr/>
        </p:nvSpPr>
        <p:spPr bwMode="auto">
          <a:xfrm>
            <a:off x="5548809" y="302062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5" name="Rectangle 30">
            <a:extLst>
              <a:ext uri="{FF2B5EF4-FFF2-40B4-BE49-F238E27FC236}">
                <a16:creationId xmlns:a16="http://schemas.microsoft.com/office/drawing/2014/main" id="{0D7C6F72-B631-AF41-A74B-D3F4803747F8}"/>
              </a:ext>
            </a:extLst>
          </p:cNvPr>
          <p:cNvSpPr>
            <a:spLocks noChangeArrowheads="1"/>
          </p:cNvSpPr>
          <p:nvPr/>
        </p:nvSpPr>
        <p:spPr bwMode="auto">
          <a:xfrm>
            <a:off x="3796209" y="309682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6" name="Rectangle 31">
            <a:extLst>
              <a:ext uri="{FF2B5EF4-FFF2-40B4-BE49-F238E27FC236}">
                <a16:creationId xmlns:a16="http://schemas.microsoft.com/office/drawing/2014/main" id="{4F1BF21E-3C26-744F-9F0A-1B2F24FCB959}"/>
              </a:ext>
            </a:extLst>
          </p:cNvPr>
          <p:cNvSpPr>
            <a:spLocks noChangeArrowheads="1"/>
          </p:cNvSpPr>
          <p:nvPr/>
        </p:nvSpPr>
        <p:spPr bwMode="auto">
          <a:xfrm>
            <a:off x="3603104" y="3757414"/>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7" name="Rectangle 32">
            <a:extLst>
              <a:ext uri="{FF2B5EF4-FFF2-40B4-BE49-F238E27FC236}">
                <a16:creationId xmlns:a16="http://schemas.microsoft.com/office/drawing/2014/main" id="{2C31A65E-CF80-F143-9CF0-6E0A9057AC2A}"/>
              </a:ext>
            </a:extLst>
          </p:cNvPr>
          <p:cNvSpPr>
            <a:spLocks noChangeArrowheads="1"/>
          </p:cNvSpPr>
          <p:nvPr/>
        </p:nvSpPr>
        <p:spPr bwMode="auto">
          <a:xfrm>
            <a:off x="4136504" y="3605014"/>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8" name="Rectangle 33">
            <a:extLst>
              <a:ext uri="{FF2B5EF4-FFF2-40B4-BE49-F238E27FC236}">
                <a16:creationId xmlns:a16="http://schemas.microsoft.com/office/drawing/2014/main" id="{FD54CC58-9F3D-2243-8AE7-48C9FB4728EF}"/>
              </a:ext>
            </a:extLst>
          </p:cNvPr>
          <p:cNvSpPr>
            <a:spLocks noChangeArrowheads="1"/>
          </p:cNvSpPr>
          <p:nvPr/>
        </p:nvSpPr>
        <p:spPr bwMode="auto">
          <a:xfrm>
            <a:off x="3755504" y="3909814"/>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39" name="Rectangle 34">
            <a:extLst>
              <a:ext uri="{FF2B5EF4-FFF2-40B4-BE49-F238E27FC236}">
                <a16:creationId xmlns:a16="http://schemas.microsoft.com/office/drawing/2014/main" id="{2DD5B810-C5C5-704E-A380-7DF895C62F3E}"/>
              </a:ext>
            </a:extLst>
          </p:cNvPr>
          <p:cNvSpPr>
            <a:spLocks noChangeArrowheads="1"/>
          </p:cNvSpPr>
          <p:nvPr/>
        </p:nvSpPr>
        <p:spPr bwMode="auto">
          <a:xfrm>
            <a:off x="3984104" y="4519414"/>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40" name="Rectangle 35">
            <a:extLst>
              <a:ext uri="{FF2B5EF4-FFF2-40B4-BE49-F238E27FC236}">
                <a16:creationId xmlns:a16="http://schemas.microsoft.com/office/drawing/2014/main" id="{F79C6901-5C01-B340-AA3C-5FF87B67A7F5}"/>
              </a:ext>
            </a:extLst>
          </p:cNvPr>
          <p:cNvSpPr>
            <a:spLocks noChangeArrowheads="1"/>
          </p:cNvSpPr>
          <p:nvPr/>
        </p:nvSpPr>
        <p:spPr bwMode="auto">
          <a:xfrm>
            <a:off x="5127104" y="4062214"/>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41" name="Rectangle 36">
            <a:extLst>
              <a:ext uri="{FF2B5EF4-FFF2-40B4-BE49-F238E27FC236}">
                <a16:creationId xmlns:a16="http://schemas.microsoft.com/office/drawing/2014/main" id="{4AF2BA1E-F731-B348-AA95-B99B860F3189}"/>
              </a:ext>
            </a:extLst>
          </p:cNvPr>
          <p:cNvSpPr>
            <a:spLocks noChangeArrowheads="1"/>
          </p:cNvSpPr>
          <p:nvPr/>
        </p:nvSpPr>
        <p:spPr bwMode="auto">
          <a:xfrm>
            <a:off x="4974704" y="3452614"/>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dirty="0">
                <a:latin typeface="Times New Roman" panose="02020603050405020304" pitchFamily="18" charset="0"/>
                <a:cs typeface="Times New Roman" panose="02020603050405020304" pitchFamily="18" charset="0"/>
              </a:rPr>
              <a:t>•</a:t>
            </a:r>
            <a:endParaRPr kumimoji="1" lang="en-US" altLang="zh-CN" sz="2800" dirty="0">
              <a:latin typeface="Times New Roman" panose="02020603050405020304" pitchFamily="18" charset="0"/>
              <a:ea typeface="华文琥珀" panose="02010800040101010101" pitchFamily="2" charset="-122"/>
            </a:endParaRPr>
          </a:p>
        </p:txBody>
      </p:sp>
      <p:sp>
        <p:nvSpPr>
          <p:cNvPr id="42" name="Rectangle 37">
            <a:extLst>
              <a:ext uri="{FF2B5EF4-FFF2-40B4-BE49-F238E27FC236}">
                <a16:creationId xmlns:a16="http://schemas.microsoft.com/office/drawing/2014/main" id="{CFF8FBEA-0300-D148-8BFB-52181D2D9122}"/>
              </a:ext>
            </a:extLst>
          </p:cNvPr>
          <p:cNvSpPr>
            <a:spLocks noChangeArrowheads="1"/>
          </p:cNvSpPr>
          <p:nvPr/>
        </p:nvSpPr>
        <p:spPr bwMode="auto">
          <a:xfrm>
            <a:off x="4288904" y="4062214"/>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43" name="Rectangle 38">
            <a:extLst>
              <a:ext uri="{FF2B5EF4-FFF2-40B4-BE49-F238E27FC236}">
                <a16:creationId xmlns:a16="http://schemas.microsoft.com/office/drawing/2014/main" id="{77871286-02CE-384A-BF2D-1D2E94BA712D}"/>
              </a:ext>
            </a:extLst>
          </p:cNvPr>
          <p:cNvSpPr>
            <a:spLocks noChangeArrowheads="1"/>
          </p:cNvSpPr>
          <p:nvPr/>
        </p:nvSpPr>
        <p:spPr bwMode="auto">
          <a:xfrm>
            <a:off x="3526904" y="3986014"/>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44" name="Rectangle 39">
            <a:extLst>
              <a:ext uri="{FF2B5EF4-FFF2-40B4-BE49-F238E27FC236}">
                <a16:creationId xmlns:a16="http://schemas.microsoft.com/office/drawing/2014/main" id="{8A388A4A-4C04-9D41-AEF7-3CE2B17F04E9}"/>
              </a:ext>
            </a:extLst>
          </p:cNvPr>
          <p:cNvSpPr>
            <a:spLocks noChangeArrowheads="1"/>
          </p:cNvSpPr>
          <p:nvPr/>
        </p:nvSpPr>
        <p:spPr bwMode="auto">
          <a:xfrm>
            <a:off x="3679304" y="3147814"/>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45" name="Rectangle 40">
            <a:extLst>
              <a:ext uri="{FF2B5EF4-FFF2-40B4-BE49-F238E27FC236}">
                <a16:creationId xmlns:a16="http://schemas.microsoft.com/office/drawing/2014/main" id="{E7D6A9E3-6A3A-D24D-8D8C-FEBD327FAFF4}"/>
              </a:ext>
            </a:extLst>
          </p:cNvPr>
          <p:cNvSpPr>
            <a:spLocks noChangeArrowheads="1"/>
          </p:cNvSpPr>
          <p:nvPr/>
        </p:nvSpPr>
        <p:spPr bwMode="auto">
          <a:xfrm>
            <a:off x="4136504" y="3376414"/>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46" name="Rectangle 41">
            <a:extLst>
              <a:ext uri="{FF2B5EF4-FFF2-40B4-BE49-F238E27FC236}">
                <a16:creationId xmlns:a16="http://schemas.microsoft.com/office/drawing/2014/main" id="{FEA4EA75-11CC-E845-A207-D13052294833}"/>
              </a:ext>
            </a:extLst>
          </p:cNvPr>
          <p:cNvSpPr>
            <a:spLocks noChangeArrowheads="1"/>
          </p:cNvSpPr>
          <p:nvPr/>
        </p:nvSpPr>
        <p:spPr bwMode="auto">
          <a:xfrm>
            <a:off x="3491409" y="3096820"/>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47" name="Rectangle 42">
            <a:extLst>
              <a:ext uri="{FF2B5EF4-FFF2-40B4-BE49-F238E27FC236}">
                <a16:creationId xmlns:a16="http://schemas.microsoft.com/office/drawing/2014/main" id="{AF5B2D4A-E0B0-0E4F-8DC5-C0DD6F045BD1}"/>
              </a:ext>
            </a:extLst>
          </p:cNvPr>
          <p:cNvSpPr>
            <a:spLocks noChangeArrowheads="1"/>
          </p:cNvSpPr>
          <p:nvPr/>
        </p:nvSpPr>
        <p:spPr bwMode="auto">
          <a:xfrm>
            <a:off x="3679304" y="4443214"/>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48" name="Rectangle 43">
            <a:extLst>
              <a:ext uri="{FF2B5EF4-FFF2-40B4-BE49-F238E27FC236}">
                <a16:creationId xmlns:a16="http://schemas.microsoft.com/office/drawing/2014/main" id="{B0B95DCF-964E-6846-BECB-5D32C98BC3A1}"/>
              </a:ext>
            </a:extLst>
          </p:cNvPr>
          <p:cNvSpPr>
            <a:spLocks noChangeArrowheads="1"/>
          </p:cNvSpPr>
          <p:nvPr/>
        </p:nvSpPr>
        <p:spPr bwMode="auto">
          <a:xfrm>
            <a:off x="6234609" y="225862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49" name="Rectangle 44">
            <a:extLst>
              <a:ext uri="{FF2B5EF4-FFF2-40B4-BE49-F238E27FC236}">
                <a16:creationId xmlns:a16="http://schemas.microsoft.com/office/drawing/2014/main" id="{6943966B-DCCE-344E-ACB9-B722FBD8A72D}"/>
              </a:ext>
            </a:extLst>
          </p:cNvPr>
          <p:cNvSpPr>
            <a:spLocks noChangeArrowheads="1"/>
          </p:cNvSpPr>
          <p:nvPr/>
        </p:nvSpPr>
        <p:spPr bwMode="auto">
          <a:xfrm>
            <a:off x="6006009" y="172522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50" name="Rectangle 45">
            <a:extLst>
              <a:ext uri="{FF2B5EF4-FFF2-40B4-BE49-F238E27FC236}">
                <a16:creationId xmlns:a16="http://schemas.microsoft.com/office/drawing/2014/main" id="{AB1AFD10-B6F1-F847-8433-FD635FF792CF}"/>
              </a:ext>
            </a:extLst>
          </p:cNvPr>
          <p:cNvSpPr>
            <a:spLocks noChangeArrowheads="1"/>
          </p:cNvSpPr>
          <p:nvPr/>
        </p:nvSpPr>
        <p:spPr bwMode="auto">
          <a:xfrm>
            <a:off x="5472609" y="180142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51" name="Rectangle 46">
            <a:extLst>
              <a:ext uri="{FF2B5EF4-FFF2-40B4-BE49-F238E27FC236}">
                <a16:creationId xmlns:a16="http://schemas.microsoft.com/office/drawing/2014/main" id="{AA0CF464-E2AD-9743-8ECC-9FB89FD6C195}"/>
              </a:ext>
            </a:extLst>
          </p:cNvPr>
          <p:cNvSpPr>
            <a:spLocks noChangeArrowheads="1"/>
          </p:cNvSpPr>
          <p:nvPr/>
        </p:nvSpPr>
        <p:spPr bwMode="auto">
          <a:xfrm>
            <a:off x="5091609" y="187762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52" name="Rectangle 47">
            <a:extLst>
              <a:ext uri="{FF2B5EF4-FFF2-40B4-BE49-F238E27FC236}">
                <a16:creationId xmlns:a16="http://schemas.microsoft.com/office/drawing/2014/main" id="{3EC5B7F4-1CC0-1945-9373-1FE4C155B618}"/>
              </a:ext>
            </a:extLst>
          </p:cNvPr>
          <p:cNvSpPr>
            <a:spLocks noChangeArrowheads="1"/>
          </p:cNvSpPr>
          <p:nvPr/>
        </p:nvSpPr>
        <p:spPr bwMode="auto">
          <a:xfrm>
            <a:off x="4329609" y="256342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4" name="文本框 3">
            <a:extLst>
              <a:ext uri="{FF2B5EF4-FFF2-40B4-BE49-F238E27FC236}">
                <a16:creationId xmlns:a16="http://schemas.microsoft.com/office/drawing/2014/main" id="{DCB155B2-E04C-1842-96AC-93B3C5AE216C}"/>
              </a:ext>
            </a:extLst>
          </p:cNvPr>
          <p:cNvSpPr txBox="1"/>
          <p:nvPr/>
        </p:nvSpPr>
        <p:spPr>
          <a:xfrm>
            <a:off x="453803" y="2585808"/>
            <a:ext cx="1800493" cy="369332"/>
          </a:xfrm>
          <a:prstGeom prst="rect">
            <a:avLst/>
          </a:prstGeom>
          <a:noFill/>
        </p:spPr>
        <p:txBody>
          <a:bodyPr wrap="none" rtlCol="0">
            <a:spAutoFit/>
          </a:bodyPr>
          <a:lstStyle/>
          <a:p>
            <a:r>
              <a:rPr kumimoji="1" lang="zh-CN" altLang="en-US" dirty="0"/>
              <a:t>平移旋转坐标轴</a:t>
            </a:r>
          </a:p>
        </p:txBody>
      </p:sp>
    </p:spTree>
    <p:extLst>
      <p:ext uri="{BB962C8B-B14F-4D97-AF65-F5344CB8AC3E}">
        <p14:creationId xmlns:p14="http://schemas.microsoft.com/office/powerpoint/2010/main" val="651607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8" presetClass="emph" presetSubtype="0" fill="hold" nodeType="clickEffect">
                                  <p:stCondLst>
                                    <p:cond delay="0"/>
                                  </p:stCondLst>
                                  <p:childTnLst>
                                    <p:animRot by="21600000">
                                      <p:cBhvr>
                                        <p:cTn id="11" dur="2000" fill="hold"/>
                                        <p:tgtEl>
                                          <p:spTgt spid="9"/>
                                        </p:tgtEl>
                                        <p:attrNameLst>
                                          <p:attrName>r</p:attrName>
                                        </p:attrNameLst>
                                      </p:cBhvr>
                                    </p:animRo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linds(horizontal)">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linds(horizontal)">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0" presetClass="path" presetSubtype="0" accel="50000" autoRev="1" fill="hold" nodeType="clickEffect">
                                  <p:stCondLst>
                                    <p:cond delay="0"/>
                                  </p:stCondLst>
                                  <p:childTnLst>
                                    <p:animMotion origin="layout" path="M 3.33333E-6 1.8043E-7 L 0.15243 -0.22161 " pathEditMode="relative" rAng="0" ptsTypes="AA">
                                      <p:cBhvr>
                                        <p:cTn id="25" dur="2000" fill="hold"/>
                                        <p:tgtEl>
                                          <p:spTgt spid="11"/>
                                        </p:tgtEl>
                                        <p:attrNameLst>
                                          <p:attrName>ppt_x</p:attrName>
                                          <p:attrName>ppt_y</p:attrName>
                                        </p:attrNameLst>
                                      </p:cBhvr>
                                      <p:rCtr x="7600" y="-11100"/>
                                    </p:animMotion>
                                  </p:childTnLst>
                                </p:cTn>
                              </p:par>
                            </p:childTnLst>
                          </p:cTn>
                        </p:par>
                      </p:childTnLst>
                    </p:cTn>
                  </p:par>
                  <p:par>
                    <p:cTn id="26" fill="hold">
                      <p:stCondLst>
                        <p:cond delay="indefinite"/>
                      </p:stCondLst>
                      <p:childTnLst>
                        <p:par>
                          <p:cTn id="27" fill="hold">
                            <p:stCondLst>
                              <p:cond delay="0"/>
                            </p:stCondLst>
                            <p:childTnLst>
                              <p:par>
                                <p:cTn id="28" presetID="0" presetClass="path" presetSubtype="0" accel="50000" autoRev="1" fill="hold" nodeType="clickEffect">
                                  <p:stCondLst>
                                    <p:cond delay="0"/>
                                  </p:stCondLst>
                                  <p:childTnLst>
                                    <p:animMotion origin="layout" path="M 0.00277 -0.00116 L -0.11632 0.17418 " pathEditMode="relative" ptsTypes="AA">
                                      <p:cBhvr>
                                        <p:cTn id="29" dur="2000" fill="hold"/>
                                        <p:tgtEl>
                                          <p:spTgt spid="11"/>
                                        </p:tgtEl>
                                        <p:attrNameLst>
                                          <p:attrName>ppt_x</p:attrName>
                                          <p:attrName>ppt_y</p:attrName>
                                        </p:attrNameLst>
                                      </p:cBhvr>
                                    </p:animMotion>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blinds(horizontal)">
                                      <p:cBhvr>
                                        <p:cTn id="3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2">
            <a:extLst>
              <a:ext uri="{FF2B5EF4-FFF2-40B4-BE49-F238E27FC236}">
                <a16:creationId xmlns:a16="http://schemas.microsoft.com/office/drawing/2014/main" id="{E1EA961B-4092-7118-FC9E-B1284D2E0C0C}"/>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latin typeface="宋体" panose="02010600030101010101" pitchFamily="2" charset="-122"/>
                <a:ea typeface="宋体" panose="02010600030101010101" pitchFamily="2" charset="-122"/>
              </a:rPr>
              <a:t>3</a:t>
            </a:fld>
            <a:endParaRPr lang="zh-CN" altLang="en-US" dirty="0">
              <a:solidFill>
                <a:prstClr val="black">
                  <a:tint val="75000"/>
                </a:prstClr>
              </a:solidFill>
              <a:latin typeface="宋体" panose="02010600030101010101" pitchFamily="2" charset="-122"/>
              <a:ea typeface="宋体" panose="02010600030101010101" pitchFamily="2" charset="-122"/>
            </a:endParaRPr>
          </a:p>
        </p:txBody>
      </p:sp>
      <p:sp>
        <p:nvSpPr>
          <p:cNvPr id="10" name="Rectangle 12">
            <a:extLst>
              <a:ext uri="{FF2B5EF4-FFF2-40B4-BE49-F238E27FC236}">
                <a16:creationId xmlns:a16="http://schemas.microsoft.com/office/drawing/2014/main" id="{F1A65813-3139-EC47-F552-4FFCBED5FEFE}"/>
              </a:ext>
            </a:extLst>
          </p:cNvPr>
          <p:cNvSpPr>
            <a:spLocks noChangeArrowheads="1"/>
          </p:cNvSpPr>
          <p:nvPr/>
        </p:nvSpPr>
        <p:spPr bwMode="auto">
          <a:xfrm>
            <a:off x="308670" y="-132558"/>
            <a:ext cx="7772400"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宋体" panose="02010600030101010101" pitchFamily="2" charset="-122"/>
            </a:endParaRPr>
          </a:p>
        </p:txBody>
      </p:sp>
      <p:sp>
        <p:nvSpPr>
          <p:cNvPr id="2" name="Rectangle 8">
            <a:extLst>
              <a:ext uri="{FF2B5EF4-FFF2-40B4-BE49-F238E27FC236}">
                <a16:creationId xmlns:a16="http://schemas.microsoft.com/office/drawing/2014/main" id="{BB3A4D91-B687-D796-20F3-CE516E75F664}"/>
              </a:ext>
            </a:extLst>
          </p:cNvPr>
          <p:cNvSpPr>
            <a:spLocks noChangeArrowheads="1"/>
          </p:cNvSpPr>
          <p:nvPr/>
        </p:nvSpPr>
        <p:spPr bwMode="auto">
          <a:xfrm>
            <a:off x="335602" y="-108033"/>
            <a:ext cx="7772400"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cs typeface="Times New Roman" panose="02020603050405020304" pitchFamily="18" charset="0"/>
              </a:rPr>
              <a:t>三种相关系数</a:t>
            </a:r>
          </a:p>
        </p:txBody>
      </p:sp>
      <p:sp>
        <p:nvSpPr>
          <p:cNvPr id="3" name="Rectangle 6">
            <a:extLst>
              <a:ext uri="{FF2B5EF4-FFF2-40B4-BE49-F238E27FC236}">
                <a16:creationId xmlns:a16="http://schemas.microsoft.com/office/drawing/2014/main" id="{3E5F6286-A287-52B2-7E29-A185BAD9E941}"/>
              </a:ext>
            </a:extLst>
          </p:cNvPr>
          <p:cNvSpPr>
            <a:spLocks noChangeArrowheads="1"/>
          </p:cNvSpPr>
          <p:nvPr/>
        </p:nvSpPr>
        <p:spPr bwMode="auto">
          <a:xfrm>
            <a:off x="457200" y="915566"/>
            <a:ext cx="8229600" cy="3851698"/>
          </a:xfrm>
          <a:prstGeom prst="rect">
            <a:avLst/>
          </a:prstGeom>
          <a:noFill/>
          <a:ln>
            <a:noFill/>
          </a:ln>
          <a:effectLst/>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5490A8"/>
                  </a:outerShdw>
                </a:effectLst>
              </a14:hiddenEffects>
            </a:ext>
          </a:extLst>
        </p:spPr>
        <p:txBody>
          <a:bodyPr/>
          <a:lstStyle/>
          <a:p>
            <a:pPr algn="just">
              <a:lnSpc>
                <a:spcPct val="150000"/>
              </a:lnSpc>
              <a:buClr>
                <a:schemeClr val="accent1"/>
              </a:buClr>
              <a:buSzPct val="80000"/>
            </a:pP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相关系数是度量</a:t>
            </a:r>
            <a:r>
              <a:rPr kumimoji="1" lang="zh-CN" altLang="en-US"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两个变量</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之间</a:t>
            </a:r>
            <a:r>
              <a:rPr kumimoji="1" lang="zh-CN" altLang="en-US"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线性相关密切程度和相关方向的统计指标</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a:t>
            </a:r>
            <a:endParaRPr kumimoji="1"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50000"/>
              </a:lnSpc>
              <a:buClr>
                <a:schemeClr val="accent1"/>
              </a:buClr>
              <a:buSzPct val="80000"/>
            </a:pPr>
            <a:endParaRPr kumimoji="1"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50000"/>
              </a:lnSpc>
              <a:buClr>
                <a:schemeClr val="accent1"/>
              </a:buClr>
              <a:buSzPct val="80000"/>
            </a:pP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常见的相关系数包括：</a:t>
            </a:r>
            <a:endParaRPr kumimoji="1"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lgn="just">
              <a:lnSpc>
                <a:spcPct val="150000"/>
              </a:lnSpc>
              <a:buClr>
                <a:schemeClr val="accent1"/>
              </a:buClr>
              <a:buSzPct val="80000"/>
              <a:buFont typeface="Arial" panose="020B0604020202020204" pitchFamily="34" charset="0"/>
              <a:buChar char="•"/>
            </a:pPr>
            <a:r>
              <a:rPr lang="zh-CN" altLang="en-US" dirty="0">
                <a:latin typeface="Times New Roman" panose="02020603050405020304" pitchFamily="18" charset="0"/>
                <a:ea typeface="SimSun" panose="02010600030101010101" pitchFamily="2" charset="-122"/>
                <a:cs typeface="Times New Roman" panose="02020603050405020304" pitchFamily="18" charset="0"/>
              </a:rPr>
              <a:t>皮尔逊相关系数（</a:t>
            </a:r>
            <a:r>
              <a:rPr lang="en" altLang="zh-CN" dirty="0">
                <a:latin typeface="Times New Roman" panose="02020603050405020304" pitchFamily="18" charset="0"/>
                <a:ea typeface="SimSun" panose="02010600030101010101" pitchFamily="2" charset="-122"/>
                <a:cs typeface="Times New Roman" panose="02020603050405020304" pitchFamily="18" charset="0"/>
              </a:rPr>
              <a:t>Pearson Correlation Coefficient</a:t>
            </a:r>
            <a:r>
              <a:rPr lang="zh-CN" altLang="en" dirty="0">
                <a:latin typeface="Times New Roman" panose="02020603050405020304" pitchFamily="18" charset="0"/>
                <a:ea typeface="SimSun" panose="02010600030101010101" pitchFamily="2" charset="-122"/>
                <a:cs typeface="Times New Roman" panose="02020603050405020304" pitchFamily="18" charset="0"/>
              </a:rPr>
              <a:t>）</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marL="742950" lvl="1" indent="-285750" algn="just">
              <a:lnSpc>
                <a:spcPct val="150000"/>
              </a:lnSpc>
              <a:buClr>
                <a:schemeClr val="accent1"/>
              </a:buClr>
              <a:buSzPct val="80000"/>
              <a:buFont typeface="Arial" panose="020B0604020202020204" pitchFamily="34" charset="0"/>
              <a:buChar char="•"/>
            </a:pPr>
            <a:r>
              <a:rPr lang="zh-CN" altLang="en-US" dirty="0">
                <a:latin typeface="Times New Roman" panose="02020603050405020304" pitchFamily="18" charset="0"/>
                <a:ea typeface="SimSun" panose="02010600030101010101" pitchFamily="2" charset="-122"/>
                <a:cs typeface="Times New Roman" panose="02020603050405020304" pitchFamily="18" charset="0"/>
              </a:rPr>
              <a:t>衡量两个连续变量之间的线性相关程度。</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lgn="just">
              <a:lnSpc>
                <a:spcPct val="150000"/>
              </a:lnSpc>
              <a:buClr>
                <a:schemeClr val="accent1"/>
              </a:buClr>
              <a:buSzPct val="80000"/>
              <a:buFont typeface="Arial" panose="020B0604020202020204" pitchFamily="34" charset="0"/>
              <a:buChar char="•"/>
            </a:pPr>
            <a:r>
              <a:rPr lang="zh-CN" altLang="en-US" dirty="0">
                <a:latin typeface="Times New Roman" panose="02020603050405020304" pitchFamily="18" charset="0"/>
                <a:ea typeface="SimSun" panose="02010600030101010101" pitchFamily="2" charset="-122"/>
                <a:cs typeface="Times New Roman" panose="02020603050405020304" pitchFamily="18" charset="0"/>
              </a:rPr>
              <a:t>斯皮尔曼</a:t>
            </a:r>
            <a:r>
              <a:rPr lang="zh-CN" altLang="en-US"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秩相关系数</a:t>
            </a:r>
            <a:r>
              <a:rPr lang="zh-CN" altLang="en-US" dirty="0">
                <a:latin typeface="Times New Roman" panose="02020603050405020304" pitchFamily="18" charset="0"/>
                <a:ea typeface="SimSun" panose="02010600030101010101" pitchFamily="2" charset="-122"/>
                <a:cs typeface="Times New Roman" panose="02020603050405020304" pitchFamily="18" charset="0"/>
              </a:rPr>
              <a:t>（</a:t>
            </a:r>
            <a:r>
              <a:rPr lang="en" altLang="zh-CN" dirty="0">
                <a:latin typeface="Times New Roman" panose="02020603050405020304" pitchFamily="18" charset="0"/>
                <a:ea typeface="SimSun" panose="02010600030101010101" pitchFamily="2" charset="-122"/>
                <a:cs typeface="Times New Roman" panose="02020603050405020304" pitchFamily="18" charset="0"/>
              </a:rPr>
              <a:t>Spearman's Rank Correlation Coefficient</a:t>
            </a:r>
            <a:r>
              <a:rPr lang="zh-CN" altLang="en" dirty="0">
                <a:latin typeface="Times New Roman" panose="02020603050405020304" pitchFamily="18" charset="0"/>
                <a:ea typeface="SimSun" panose="02010600030101010101" pitchFamily="2" charset="-122"/>
                <a:cs typeface="Times New Roman" panose="02020603050405020304" pitchFamily="18" charset="0"/>
              </a:rPr>
              <a:t>） </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marL="742950" lvl="1" indent="-285750" algn="just">
              <a:lnSpc>
                <a:spcPct val="150000"/>
              </a:lnSpc>
              <a:buClr>
                <a:schemeClr val="accent1"/>
              </a:buClr>
              <a:buSzPct val="80000"/>
              <a:buFont typeface="Arial" panose="020B0604020202020204" pitchFamily="34" charset="0"/>
              <a:buChar char="•"/>
            </a:pPr>
            <a:r>
              <a:rPr lang="zh-CN" altLang="en-US" dirty="0">
                <a:latin typeface="Times New Roman" panose="02020603050405020304" pitchFamily="18" charset="0"/>
                <a:ea typeface="SimSun" panose="02010600030101010101" pitchFamily="2" charset="-122"/>
                <a:cs typeface="Times New Roman" panose="02020603050405020304" pitchFamily="18" charset="0"/>
              </a:rPr>
              <a:t>衡量两个变量之间的单调关系，适用于非线性但单调的关联。</a:t>
            </a:r>
            <a:endParaRPr kumimoji="1"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lgn="just">
              <a:lnSpc>
                <a:spcPct val="150000"/>
              </a:lnSpc>
              <a:buClr>
                <a:schemeClr val="accent1"/>
              </a:buClr>
              <a:buSzPct val="80000"/>
              <a:buFont typeface="Arial" panose="020B0604020202020204" pitchFamily="34" charset="0"/>
              <a:buChar char="•"/>
            </a:pPr>
            <a:r>
              <a:rPr lang="zh-CN" altLang="en-US" dirty="0">
                <a:latin typeface="Times New Roman" panose="02020603050405020304" pitchFamily="18" charset="0"/>
                <a:ea typeface="SimSun" panose="02010600030101010101" pitchFamily="2" charset="-122"/>
                <a:cs typeface="Times New Roman" panose="02020603050405020304" pitchFamily="18" charset="0"/>
              </a:rPr>
              <a:t>肯德尔</a:t>
            </a:r>
            <a:r>
              <a:rPr lang="zh-CN" altLang="en-US"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秩相关系数</a:t>
            </a:r>
            <a:r>
              <a:rPr lang="zh-CN" altLang="en-US" dirty="0">
                <a:latin typeface="Times New Roman" panose="02020603050405020304" pitchFamily="18" charset="0"/>
                <a:ea typeface="SimSun" panose="02010600030101010101" pitchFamily="2" charset="-122"/>
                <a:cs typeface="Times New Roman" panose="02020603050405020304" pitchFamily="18" charset="0"/>
              </a:rPr>
              <a:t>（</a:t>
            </a:r>
            <a:r>
              <a:rPr lang="en" altLang="zh-CN" dirty="0">
                <a:latin typeface="Times New Roman" panose="02020603050405020304" pitchFamily="18" charset="0"/>
                <a:ea typeface="SimSun" panose="02010600030101010101" pitchFamily="2" charset="-122"/>
                <a:cs typeface="Times New Roman" panose="02020603050405020304" pitchFamily="18" charset="0"/>
              </a:rPr>
              <a:t>Kendall's Tau Coefficient</a:t>
            </a:r>
            <a:r>
              <a:rPr lang="zh-CN" altLang="en-US" dirty="0">
                <a:latin typeface="Times New Roman" panose="02020603050405020304" pitchFamily="18" charset="0"/>
                <a:ea typeface="SimSun" panose="02010600030101010101" pitchFamily="2" charset="-122"/>
                <a:cs typeface="Times New Roman" panose="02020603050405020304" pitchFamily="18" charset="0"/>
              </a:rPr>
              <a:t>）</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marL="742950" lvl="1" indent="-285750" algn="just">
              <a:lnSpc>
                <a:spcPct val="150000"/>
              </a:lnSpc>
              <a:buClr>
                <a:schemeClr val="accent1"/>
              </a:buClr>
              <a:buSzPct val="80000"/>
              <a:buFont typeface="Arial" panose="020B0604020202020204" pitchFamily="34" charset="0"/>
              <a:buChar char="•"/>
            </a:pPr>
            <a:r>
              <a:rPr lang="zh-CN" altLang="en-US" dirty="0">
                <a:latin typeface="Times New Roman" panose="02020603050405020304" pitchFamily="18" charset="0"/>
                <a:ea typeface="SimSun" panose="02010600030101010101" pitchFamily="2" charset="-122"/>
                <a:cs typeface="Times New Roman" panose="02020603050405020304" pitchFamily="18" charset="0"/>
              </a:rPr>
              <a:t>衡量两个变量之间的秩相关性，评估变量排序的一致性。</a:t>
            </a:r>
            <a:endParaRPr kumimoji="1"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50000"/>
              </a:lnSpc>
              <a:buClr>
                <a:schemeClr val="accent1"/>
              </a:buClr>
              <a:buSzPct val="80000"/>
            </a:pPr>
            <a:r>
              <a:rPr kumimoji="1" lang="zh-CN" altLang="en-US" dirty="0">
                <a:latin typeface="Times New Roman" panose="02020603050405020304" pitchFamily="18" charset="0"/>
                <a:ea typeface="宋体" panose="02010600030101010101" pitchFamily="2" charset="-122"/>
              </a:rPr>
              <a:t>         </a:t>
            </a:r>
            <a:endParaRPr kumimoji="1" lang="en-US" altLang="zh-CN"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399432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3672408"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几何解释</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30</a:t>
            </a:fld>
            <a:endParaRPr lang="zh-CN" altLang="en-US" dirty="0">
              <a:solidFill>
                <a:prstClr val="black">
                  <a:tint val="75000"/>
                </a:prstClr>
              </a:solidFill>
            </a:endParaRPr>
          </a:p>
        </p:txBody>
      </p:sp>
      <p:sp>
        <p:nvSpPr>
          <p:cNvPr id="53" name="Line 2">
            <a:extLst>
              <a:ext uri="{FF2B5EF4-FFF2-40B4-BE49-F238E27FC236}">
                <a16:creationId xmlns:a16="http://schemas.microsoft.com/office/drawing/2014/main" id="{F7EC02FD-23CF-6242-93CF-650E4FEDEA15}"/>
              </a:ext>
            </a:extLst>
          </p:cNvPr>
          <p:cNvSpPr>
            <a:spLocks noChangeShapeType="1"/>
          </p:cNvSpPr>
          <p:nvPr/>
        </p:nvSpPr>
        <p:spPr bwMode="auto">
          <a:xfrm flipH="1" flipV="1">
            <a:off x="4699681" y="967004"/>
            <a:ext cx="11112" cy="380026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4" name="Oval 3">
            <a:extLst>
              <a:ext uri="{FF2B5EF4-FFF2-40B4-BE49-F238E27FC236}">
                <a16:creationId xmlns:a16="http://schemas.microsoft.com/office/drawing/2014/main" id="{AC054344-09F0-714A-AAF9-D6008070E019}"/>
              </a:ext>
            </a:extLst>
          </p:cNvPr>
          <p:cNvSpPr>
            <a:spLocks noChangeArrowheads="1"/>
          </p:cNvSpPr>
          <p:nvPr/>
        </p:nvSpPr>
        <p:spPr bwMode="auto">
          <a:xfrm rot="18850805">
            <a:off x="2189160" y="2631425"/>
            <a:ext cx="5187631" cy="768350"/>
          </a:xfrm>
          <a:prstGeom prst="ellipse">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55" name="Line 4">
            <a:extLst>
              <a:ext uri="{FF2B5EF4-FFF2-40B4-BE49-F238E27FC236}">
                <a16:creationId xmlns:a16="http://schemas.microsoft.com/office/drawing/2014/main" id="{D4B213B0-07FF-6C49-A612-EB222A704365}"/>
              </a:ext>
            </a:extLst>
          </p:cNvPr>
          <p:cNvSpPr>
            <a:spLocks noChangeShapeType="1"/>
          </p:cNvSpPr>
          <p:nvPr/>
        </p:nvSpPr>
        <p:spPr bwMode="auto">
          <a:xfrm rot="18793590">
            <a:off x="1971943" y="2872056"/>
            <a:ext cx="5752380" cy="132216"/>
          </a:xfrm>
          <a:prstGeom prst="line">
            <a:avLst/>
          </a:prstGeom>
          <a:noFill/>
          <a:ln w="28575">
            <a:solidFill>
              <a:srgbClr val="CC33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6" name="Line 5">
            <a:extLst>
              <a:ext uri="{FF2B5EF4-FFF2-40B4-BE49-F238E27FC236}">
                <a16:creationId xmlns:a16="http://schemas.microsoft.com/office/drawing/2014/main" id="{2931DADF-3F74-3A49-96B5-94096B8FB097}"/>
              </a:ext>
            </a:extLst>
          </p:cNvPr>
          <p:cNvSpPr>
            <a:spLocks noChangeShapeType="1"/>
          </p:cNvSpPr>
          <p:nvPr/>
        </p:nvSpPr>
        <p:spPr bwMode="auto">
          <a:xfrm>
            <a:off x="2261281" y="3216830"/>
            <a:ext cx="5486400"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7" name="Line 6">
            <a:extLst>
              <a:ext uri="{FF2B5EF4-FFF2-40B4-BE49-F238E27FC236}">
                <a16:creationId xmlns:a16="http://schemas.microsoft.com/office/drawing/2014/main" id="{A5EBE5BA-747B-3641-A5AD-6C1CB7A7B634}"/>
              </a:ext>
            </a:extLst>
          </p:cNvPr>
          <p:cNvSpPr>
            <a:spLocks noChangeShapeType="1"/>
          </p:cNvSpPr>
          <p:nvPr/>
        </p:nvSpPr>
        <p:spPr bwMode="auto">
          <a:xfrm rot="18996666" flipV="1">
            <a:off x="4965268" y="1129610"/>
            <a:ext cx="112813" cy="4168517"/>
          </a:xfrm>
          <a:prstGeom prst="line">
            <a:avLst/>
          </a:prstGeom>
          <a:noFill/>
          <a:ln w="28575">
            <a:solidFill>
              <a:srgbClr val="CC33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8" name="Rectangle 7">
            <a:extLst>
              <a:ext uri="{FF2B5EF4-FFF2-40B4-BE49-F238E27FC236}">
                <a16:creationId xmlns:a16="http://schemas.microsoft.com/office/drawing/2014/main" id="{15DF93F4-E2A9-4743-AAB7-29A0D4BBCABD}"/>
              </a:ext>
            </a:extLst>
          </p:cNvPr>
          <p:cNvSpPr>
            <a:spLocks noChangeArrowheads="1"/>
          </p:cNvSpPr>
          <p:nvPr/>
        </p:nvSpPr>
        <p:spPr bwMode="auto">
          <a:xfrm>
            <a:off x="5194981" y="2183368"/>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graphicFrame>
        <p:nvGraphicFramePr>
          <p:cNvPr id="59" name="Object 8">
            <a:extLst>
              <a:ext uri="{FF2B5EF4-FFF2-40B4-BE49-F238E27FC236}">
                <a16:creationId xmlns:a16="http://schemas.microsoft.com/office/drawing/2014/main" id="{3186359B-8B3F-7044-8478-7F0D1D875005}"/>
              </a:ext>
            </a:extLst>
          </p:cNvPr>
          <p:cNvGraphicFramePr>
            <a:graphicFrameLocks noChangeAspect="1"/>
          </p:cNvGraphicFramePr>
          <p:nvPr/>
        </p:nvGraphicFramePr>
        <p:xfrm>
          <a:off x="4902259" y="880492"/>
          <a:ext cx="304800" cy="419100"/>
        </p:xfrm>
        <a:graphic>
          <a:graphicData uri="http://schemas.openxmlformats.org/presentationml/2006/ole">
            <mc:AlternateContent xmlns:mc="http://schemas.openxmlformats.org/markup-compatibility/2006">
              <mc:Choice xmlns:v="urn:schemas-microsoft-com:vml" Requires="v">
                <p:oleObj spid="_x0000_s151273" name="Equation" r:id="rId4" imgW="393700" imgH="546100" progId="Equation.3">
                  <p:embed/>
                </p:oleObj>
              </mc:Choice>
              <mc:Fallback>
                <p:oleObj name="Equation" r:id="rId4" imgW="393700" imgH="546100" progId="Equation.3">
                  <p:embed/>
                  <p:pic>
                    <p:nvPicPr>
                      <p:cNvPr id="59" name="Object 8">
                        <a:extLst>
                          <a:ext uri="{FF2B5EF4-FFF2-40B4-BE49-F238E27FC236}">
                            <a16:creationId xmlns:a16="http://schemas.microsoft.com/office/drawing/2014/main" id="{3186359B-8B3F-7044-8478-7F0D1D8750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2259" y="880492"/>
                        <a:ext cx="3048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 name="Object 9">
            <a:extLst>
              <a:ext uri="{FF2B5EF4-FFF2-40B4-BE49-F238E27FC236}">
                <a16:creationId xmlns:a16="http://schemas.microsoft.com/office/drawing/2014/main" id="{785C6897-1BD9-3F4C-BE8E-699C5CC84A1A}"/>
              </a:ext>
            </a:extLst>
          </p:cNvPr>
          <p:cNvGraphicFramePr>
            <a:graphicFrameLocks noChangeAspect="1"/>
          </p:cNvGraphicFramePr>
          <p:nvPr/>
        </p:nvGraphicFramePr>
        <p:xfrm>
          <a:off x="7900081" y="2988230"/>
          <a:ext cx="266700" cy="419100"/>
        </p:xfrm>
        <a:graphic>
          <a:graphicData uri="http://schemas.openxmlformats.org/presentationml/2006/ole">
            <mc:AlternateContent xmlns:mc="http://schemas.openxmlformats.org/markup-compatibility/2006">
              <mc:Choice xmlns:v="urn:schemas-microsoft-com:vml" Requires="v">
                <p:oleObj spid="_x0000_s151274" name="Equation" r:id="rId6" imgW="342900" imgH="546100" progId="Equation.3">
                  <p:embed/>
                </p:oleObj>
              </mc:Choice>
              <mc:Fallback>
                <p:oleObj name="Equation" r:id="rId6" imgW="342900" imgH="546100" progId="Equation.3">
                  <p:embed/>
                  <p:pic>
                    <p:nvPicPr>
                      <p:cNvPr id="60" name="Object 9">
                        <a:extLst>
                          <a:ext uri="{FF2B5EF4-FFF2-40B4-BE49-F238E27FC236}">
                            <a16:creationId xmlns:a16="http://schemas.microsoft.com/office/drawing/2014/main" id="{785C6897-1BD9-3F4C-BE8E-699C5CC84A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00081" y="2988230"/>
                        <a:ext cx="2667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 name="Object 10">
            <a:extLst>
              <a:ext uri="{FF2B5EF4-FFF2-40B4-BE49-F238E27FC236}">
                <a16:creationId xmlns:a16="http://schemas.microsoft.com/office/drawing/2014/main" id="{69EABB22-19DE-3E45-AECC-4AE7729195B1}"/>
              </a:ext>
            </a:extLst>
          </p:cNvPr>
          <p:cNvGraphicFramePr>
            <a:graphicFrameLocks noChangeAspect="1"/>
          </p:cNvGraphicFramePr>
          <p:nvPr/>
        </p:nvGraphicFramePr>
        <p:xfrm>
          <a:off x="6702101" y="1317824"/>
          <a:ext cx="304800" cy="419100"/>
        </p:xfrm>
        <a:graphic>
          <a:graphicData uri="http://schemas.openxmlformats.org/presentationml/2006/ole">
            <mc:AlternateContent xmlns:mc="http://schemas.openxmlformats.org/markup-compatibility/2006">
              <mc:Choice xmlns:v="urn:schemas-microsoft-com:vml" Requires="v">
                <p:oleObj spid="_x0000_s151275" name="Equation" r:id="rId8" imgW="393700" imgH="546100" progId="Equation.3">
                  <p:embed/>
                </p:oleObj>
              </mc:Choice>
              <mc:Fallback>
                <p:oleObj name="Equation" r:id="rId8" imgW="393700" imgH="546100" progId="Equation.3">
                  <p:embed/>
                  <p:pic>
                    <p:nvPicPr>
                      <p:cNvPr id="61" name="Object 10">
                        <a:extLst>
                          <a:ext uri="{FF2B5EF4-FFF2-40B4-BE49-F238E27FC236}">
                            <a16:creationId xmlns:a16="http://schemas.microsoft.com/office/drawing/2014/main" id="{69EABB22-19DE-3E45-AECC-4AE7729195B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02101" y="1317824"/>
                        <a:ext cx="3048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2" name="Object 11">
            <a:extLst>
              <a:ext uri="{FF2B5EF4-FFF2-40B4-BE49-F238E27FC236}">
                <a16:creationId xmlns:a16="http://schemas.microsoft.com/office/drawing/2014/main" id="{4BAAE491-7076-A045-9C12-5B01A579FDE8}"/>
              </a:ext>
            </a:extLst>
          </p:cNvPr>
          <p:cNvGraphicFramePr>
            <a:graphicFrameLocks noChangeAspect="1"/>
          </p:cNvGraphicFramePr>
          <p:nvPr/>
        </p:nvGraphicFramePr>
        <p:xfrm>
          <a:off x="3243158" y="1199214"/>
          <a:ext cx="330200" cy="419100"/>
        </p:xfrm>
        <a:graphic>
          <a:graphicData uri="http://schemas.openxmlformats.org/presentationml/2006/ole">
            <mc:AlternateContent xmlns:mc="http://schemas.openxmlformats.org/markup-compatibility/2006">
              <mc:Choice xmlns:v="urn:schemas-microsoft-com:vml" Requires="v">
                <p:oleObj spid="_x0000_s151276" name="Equation" r:id="rId10" imgW="431800" imgH="546100" progId="Equation.3">
                  <p:embed/>
                </p:oleObj>
              </mc:Choice>
              <mc:Fallback>
                <p:oleObj name="Equation" r:id="rId10" imgW="431800" imgH="546100" progId="Equation.3">
                  <p:embed/>
                  <p:pic>
                    <p:nvPicPr>
                      <p:cNvPr id="62" name="Object 11">
                        <a:extLst>
                          <a:ext uri="{FF2B5EF4-FFF2-40B4-BE49-F238E27FC236}">
                            <a16:creationId xmlns:a16="http://schemas.microsoft.com/office/drawing/2014/main" id="{4BAAE491-7076-A045-9C12-5B01A579FDE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43158" y="1199214"/>
                        <a:ext cx="330200" cy="419100"/>
                      </a:xfrm>
                      <a:prstGeom prst="rect">
                        <a:avLst/>
                      </a:prstGeom>
                      <a:noFill/>
                      <a:ln>
                        <a:noFill/>
                      </a:ln>
                    </p:spPr>
                  </p:pic>
                </p:oleObj>
              </mc:Fallback>
            </mc:AlternateContent>
          </a:graphicData>
        </a:graphic>
      </p:graphicFrame>
      <p:sp>
        <p:nvSpPr>
          <p:cNvPr id="63" name="Rectangle 12">
            <a:extLst>
              <a:ext uri="{FF2B5EF4-FFF2-40B4-BE49-F238E27FC236}">
                <a16:creationId xmlns:a16="http://schemas.microsoft.com/office/drawing/2014/main" id="{E9E139E7-7AF2-7540-8DF5-C4E8B418A363}"/>
              </a:ext>
            </a:extLst>
          </p:cNvPr>
          <p:cNvSpPr>
            <a:spLocks noChangeArrowheads="1"/>
          </p:cNvSpPr>
          <p:nvPr/>
        </p:nvSpPr>
        <p:spPr bwMode="auto">
          <a:xfrm>
            <a:off x="5555344" y="168013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64" name="Rectangle 13">
            <a:extLst>
              <a:ext uri="{FF2B5EF4-FFF2-40B4-BE49-F238E27FC236}">
                <a16:creationId xmlns:a16="http://schemas.microsoft.com/office/drawing/2014/main" id="{2802BCCD-0030-924D-87D2-F30048FF3599}"/>
              </a:ext>
            </a:extLst>
          </p:cNvPr>
          <p:cNvSpPr>
            <a:spLocks noChangeArrowheads="1"/>
          </p:cNvSpPr>
          <p:nvPr/>
        </p:nvSpPr>
        <p:spPr bwMode="auto">
          <a:xfrm>
            <a:off x="5766481" y="192143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65" name="Rectangle 14">
            <a:extLst>
              <a:ext uri="{FF2B5EF4-FFF2-40B4-BE49-F238E27FC236}">
                <a16:creationId xmlns:a16="http://schemas.microsoft.com/office/drawing/2014/main" id="{803F3364-5AAE-4C44-BCD2-30B9A36E7472}"/>
              </a:ext>
            </a:extLst>
          </p:cNvPr>
          <p:cNvSpPr>
            <a:spLocks noChangeArrowheads="1"/>
          </p:cNvSpPr>
          <p:nvPr/>
        </p:nvSpPr>
        <p:spPr bwMode="auto">
          <a:xfrm>
            <a:off x="5652120" y="1767086"/>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66" name="Rectangle 15">
            <a:extLst>
              <a:ext uri="{FF2B5EF4-FFF2-40B4-BE49-F238E27FC236}">
                <a16:creationId xmlns:a16="http://schemas.microsoft.com/office/drawing/2014/main" id="{C8C27BFB-4D2F-A948-AAFB-02D8BEE5E95B}"/>
              </a:ext>
            </a:extLst>
          </p:cNvPr>
          <p:cNvSpPr>
            <a:spLocks noChangeArrowheads="1"/>
          </p:cNvSpPr>
          <p:nvPr/>
        </p:nvSpPr>
        <p:spPr bwMode="auto">
          <a:xfrm>
            <a:off x="6071281" y="146423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67" name="Rectangle 16">
            <a:extLst>
              <a:ext uri="{FF2B5EF4-FFF2-40B4-BE49-F238E27FC236}">
                <a16:creationId xmlns:a16="http://schemas.microsoft.com/office/drawing/2014/main" id="{CFD2B941-54EC-3A4C-9C11-8B9933E334C3}"/>
              </a:ext>
            </a:extLst>
          </p:cNvPr>
          <p:cNvSpPr>
            <a:spLocks noChangeArrowheads="1"/>
          </p:cNvSpPr>
          <p:nvPr/>
        </p:nvSpPr>
        <p:spPr bwMode="auto">
          <a:xfrm>
            <a:off x="5812457" y="1459111"/>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68" name="Rectangle 17">
            <a:extLst>
              <a:ext uri="{FF2B5EF4-FFF2-40B4-BE49-F238E27FC236}">
                <a16:creationId xmlns:a16="http://schemas.microsoft.com/office/drawing/2014/main" id="{F9EABF1F-E970-7F4B-ACAD-608A72EA1BF9}"/>
              </a:ext>
            </a:extLst>
          </p:cNvPr>
          <p:cNvSpPr>
            <a:spLocks noChangeArrowheads="1"/>
          </p:cNvSpPr>
          <p:nvPr/>
        </p:nvSpPr>
        <p:spPr bwMode="auto">
          <a:xfrm>
            <a:off x="5987144" y="168013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69" name="Rectangle 18">
            <a:extLst>
              <a:ext uri="{FF2B5EF4-FFF2-40B4-BE49-F238E27FC236}">
                <a16:creationId xmlns:a16="http://schemas.microsoft.com/office/drawing/2014/main" id="{EBDEC6DD-0ECE-F54C-8C76-11669CD7DDC6}"/>
              </a:ext>
            </a:extLst>
          </p:cNvPr>
          <p:cNvSpPr>
            <a:spLocks noChangeArrowheads="1"/>
          </p:cNvSpPr>
          <p:nvPr/>
        </p:nvSpPr>
        <p:spPr bwMode="auto">
          <a:xfrm>
            <a:off x="5123544" y="254373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70" name="Rectangle 19">
            <a:extLst>
              <a:ext uri="{FF2B5EF4-FFF2-40B4-BE49-F238E27FC236}">
                <a16:creationId xmlns:a16="http://schemas.microsoft.com/office/drawing/2014/main" id="{112103B6-0D7E-BE4E-9D19-EFAC42084616}"/>
              </a:ext>
            </a:extLst>
          </p:cNvPr>
          <p:cNvSpPr>
            <a:spLocks noChangeArrowheads="1"/>
          </p:cNvSpPr>
          <p:nvPr/>
        </p:nvSpPr>
        <p:spPr bwMode="auto">
          <a:xfrm>
            <a:off x="5842681" y="1823005"/>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71" name="Rectangle 20">
            <a:extLst>
              <a:ext uri="{FF2B5EF4-FFF2-40B4-BE49-F238E27FC236}">
                <a16:creationId xmlns:a16="http://schemas.microsoft.com/office/drawing/2014/main" id="{CB5C3C7A-64ED-2C4D-82B3-EB39123C1653}"/>
              </a:ext>
            </a:extLst>
          </p:cNvPr>
          <p:cNvSpPr>
            <a:spLocks noChangeArrowheads="1"/>
          </p:cNvSpPr>
          <p:nvPr/>
        </p:nvSpPr>
        <p:spPr bwMode="auto">
          <a:xfrm>
            <a:off x="5156881" y="222623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72" name="Rectangle 21">
            <a:extLst>
              <a:ext uri="{FF2B5EF4-FFF2-40B4-BE49-F238E27FC236}">
                <a16:creationId xmlns:a16="http://schemas.microsoft.com/office/drawing/2014/main" id="{79CDE5A1-3966-1346-AC03-DFA83674B430}"/>
              </a:ext>
            </a:extLst>
          </p:cNvPr>
          <p:cNvSpPr>
            <a:spLocks noChangeArrowheads="1"/>
          </p:cNvSpPr>
          <p:nvPr/>
        </p:nvSpPr>
        <p:spPr bwMode="auto">
          <a:xfrm>
            <a:off x="5461681" y="207383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73" name="Rectangle 22">
            <a:extLst>
              <a:ext uri="{FF2B5EF4-FFF2-40B4-BE49-F238E27FC236}">
                <a16:creationId xmlns:a16="http://schemas.microsoft.com/office/drawing/2014/main" id="{52FDC503-F634-C84B-AAB9-AC7BF180278B}"/>
              </a:ext>
            </a:extLst>
          </p:cNvPr>
          <p:cNvSpPr>
            <a:spLocks noChangeArrowheads="1"/>
          </p:cNvSpPr>
          <p:nvPr/>
        </p:nvSpPr>
        <p:spPr bwMode="auto">
          <a:xfrm>
            <a:off x="5614081" y="222623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74" name="Rectangle 23">
            <a:extLst>
              <a:ext uri="{FF2B5EF4-FFF2-40B4-BE49-F238E27FC236}">
                <a16:creationId xmlns:a16="http://schemas.microsoft.com/office/drawing/2014/main" id="{AC32092E-816C-B04D-9902-B89C9DED4DE7}"/>
              </a:ext>
            </a:extLst>
          </p:cNvPr>
          <p:cNvSpPr>
            <a:spLocks noChangeArrowheads="1"/>
          </p:cNvSpPr>
          <p:nvPr/>
        </p:nvSpPr>
        <p:spPr bwMode="auto">
          <a:xfrm>
            <a:off x="5268006" y="2254805"/>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75" name="Rectangle 24">
            <a:extLst>
              <a:ext uri="{FF2B5EF4-FFF2-40B4-BE49-F238E27FC236}">
                <a16:creationId xmlns:a16="http://schemas.microsoft.com/office/drawing/2014/main" id="{64A76EB8-09B5-8140-9A24-B06A19DF6C71}"/>
              </a:ext>
            </a:extLst>
          </p:cNvPr>
          <p:cNvSpPr>
            <a:spLocks noChangeArrowheads="1"/>
          </p:cNvSpPr>
          <p:nvPr/>
        </p:nvSpPr>
        <p:spPr bwMode="auto">
          <a:xfrm>
            <a:off x="4834619" y="2615168"/>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76" name="Rectangle 25">
            <a:extLst>
              <a:ext uri="{FF2B5EF4-FFF2-40B4-BE49-F238E27FC236}">
                <a16:creationId xmlns:a16="http://schemas.microsoft.com/office/drawing/2014/main" id="{DF5E0511-2564-194F-A3DE-4DE4D1D6285C}"/>
              </a:ext>
            </a:extLst>
          </p:cNvPr>
          <p:cNvSpPr>
            <a:spLocks noChangeArrowheads="1"/>
          </p:cNvSpPr>
          <p:nvPr/>
        </p:nvSpPr>
        <p:spPr bwMode="auto">
          <a:xfrm>
            <a:off x="4475844" y="3119993"/>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77" name="Rectangle 26">
            <a:extLst>
              <a:ext uri="{FF2B5EF4-FFF2-40B4-BE49-F238E27FC236}">
                <a16:creationId xmlns:a16="http://schemas.microsoft.com/office/drawing/2014/main" id="{B64886C2-B383-EA4F-9A04-88950032295F}"/>
              </a:ext>
            </a:extLst>
          </p:cNvPr>
          <p:cNvSpPr>
            <a:spLocks noChangeArrowheads="1"/>
          </p:cNvSpPr>
          <p:nvPr/>
        </p:nvSpPr>
        <p:spPr bwMode="auto">
          <a:xfrm>
            <a:off x="5410881" y="232783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78" name="Rectangle 27">
            <a:extLst>
              <a:ext uri="{FF2B5EF4-FFF2-40B4-BE49-F238E27FC236}">
                <a16:creationId xmlns:a16="http://schemas.microsoft.com/office/drawing/2014/main" id="{4441292C-C72F-E342-B0D0-51AC39DA9DEA}"/>
              </a:ext>
            </a:extLst>
          </p:cNvPr>
          <p:cNvSpPr>
            <a:spLocks noChangeArrowheads="1"/>
          </p:cNvSpPr>
          <p:nvPr/>
        </p:nvSpPr>
        <p:spPr bwMode="auto">
          <a:xfrm>
            <a:off x="3899581" y="362323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79" name="Rectangle 28">
            <a:extLst>
              <a:ext uri="{FF2B5EF4-FFF2-40B4-BE49-F238E27FC236}">
                <a16:creationId xmlns:a16="http://schemas.microsoft.com/office/drawing/2014/main" id="{7908721E-8360-5D42-BF3F-88BBA196F3C3}"/>
              </a:ext>
            </a:extLst>
          </p:cNvPr>
          <p:cNvSpPr>
            <a:spLocks noChangeArrowheads="1"/>
          </p:cNvSpPr>
          <p:nvPr/>
        </p:nvSpPr>
        <p:spPr bwMode="auto">
          <a:xfrm>
            <a:off x="5699806" y="1751568"/>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80" name="Rectangle 29">
            <a:extLst>
              <a:ext uri="{FF2B5EF4-FFF2-40B4-BE49-F238E27FC236}">
                <a16:creationId xmlns:a16="http://schemas.microsoft.com/office/drawing/2014/main" id="{86F3A493-4F5B-A243-9A1C-DB081A3DCFB7}"/>
              </a:ext>
            </a:extLst>
          </p:cNvPr>
          <p:cNvSpPr>
            <a:spLocks noChangeArrowheads="1"/>
          </p:cNvSpPr>
          <p:nvPr/>
        </p:nvSpPr>
        <p:spPr bwMode="auto">
          <a:xfrm>
            <a:off x="5268006" y="2038905"/>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81" name="Rectangle 30">
            <a:extLst>
              <a:ext uri="{FF2B5EF4-FFF2-40B4-BE49-F238E27FC236}">
                <a16:creationId xmlns:a16="http://schemas.microsoft.com/office/drawing/2014/main" id="{7743525E-2933-BD4B-95EF-64FDA48996EB}"/>
              </a:ext>
            </a:extLst>
          </p:cNvPr>
          <p:cNvSpPr>
            <a:spLocks noChangeArrowheads="1"/>
          </p:cNvSpPr>
          <p:nvPr/>
        </p:nvSpPr>
        <p:spPr bwMode="auto">
          <a:xfrm>
            <a:off x="4475844" y="275963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82" name="Rectangle 31">
            <a:extLst>
              <a:ext uri="{FF2B5EF4-FFF2-40B4-BE49-F238E27FC236}">
                <a16:creationId xmlns:a16="http://schemas.microsoft.com/office/drawing/2014/main" id="{4C4231C9-0CDD-804A-9C59-FEB5026998EB}"/>
              </a:ext>
            </a:extLst>
          </p:cNvPr>
          <p:cNvSpPr>
            <a:spLocks noChangeArrowheads="1"/>
          </p:cNvSpPr>
          <p:nvPr/>
        </p:nvSpPr>
        <p:spPr bwMode="auto">
          <a:xfrm>
            <a:off x="3539219" y="3983593"/>
            <a:ext cx="338137"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83" name="Rectangle 32">
            <a:extLst>
              <a:ext uri="{FF2B5EF4-FFF2-40B4-BE49-F238E27FC236}">
                <a16:creationId xmlns:a16="http://schemas.microsoft.com/office/drawing/2014/main" id="{106BD7F1-E706-0F42-963B-4C9CB427F23D}"/>
              </a:ext>
            </a:extLst>
          </p:cNvPr>
          <p:cNvSpPr>
            <a:spLocks noChangeArrowheads="1"/>
          </p:cNvSpPr>
          <p:nvPr/>
        </p:nvSpPr>
        <p:spPr bwMode="auto">
          <a:xfrm>
            <a:off x="4166281" y="314063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84" name="Rectangle 33">
            <a:extLst>
              <a:ext uri="{FF2B5EF4-FFF2-40B4-BE49-F238E27FC236}">
                <a16:creationId xmlns:a16="http://schemas.microsoft.com/office/drawing/2014/main" id="{18C071AA-3A76-0842-8367-33B7B9F2ED8D}"/>
              </a:ext>
            </a:extLst>
          </p:cNvPr>
          <p:cNvSpPr>
            <a:spLocks noChangeArrowheads="1"/>
          </p:cNvSpPr>
          <p:nvPr/>
        </p:nvSpPr>
        <p:spPr bwMode="auto">
          <a:xfrm>
            <a:off x="3785281" y="344543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85" name="Rectangle 34">
            <a:extLst>
              <a:ext uri="{FF2B5EF4-FFF2-40B4-BE49-F238E27FC236}">
                <a16:creationId xmlns:a16="http://schemas.microsoft.com/office/drawing/2014/main" id="{38AA9EF1-B622-3542-8E9C-0BCE53D436E6}"/>
              </a:ext>
            </a:extLst>
          </p:cNvPr>
          <p:cNvSpPr>
            <a:spLocks noChangeArrowheads="1"/>
          </p:cNvSpPr>
          <p:nvPr/>
        </p:nvSpPr>
        <p:spPr bwMode="auto">
          <a:xfrm>
            <a:off x="3323319" y="4199493"/>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86" name="Rectangle 35">
            <a:extLst>
              <a:ext uri="{FF2B5EF4-FFF2-40B4-BE49-F238E27FC236}">
                <a16:creationId xmlns:a16="http://schemas.microsoft.com/office/drawing/2014/main" id="{841261F7-38B7-4C4B-AF67-151BFD2DB04F}"/>
              </a:ext>
            </a:extLst>
          </p:cNvPr>
          <p:cNvSpPr>
            <a:spLocks noChangeArrowheads="1"/>
          </p:cNvSpPr>
          <p:nvPr/>
        </p:nvSpPr>
        <p:spPr bwMode="auto">
          <a:xfrm>
            <a:off x="4763181" y="2831068"/>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87" name="Rectangle 36">
            <a:extLst>
              <a:ext uri="{FF2B5EF4-FFF2-40B4-BE49-F238E27FC236}">
                <a16:creationId xmlns:a16="http://schemas.microsoft.com/office/drawing/2014/main" id="{EEB866BD-10F2-494F-97F1-8DAAAB4CB526}"/>
              </a:ext>
            </a:extLst>
          </p:cNvPr>
          <p:cNvSpPr>
            <a:spLocks noChangeArrowheads="1"/>
          </p:cNvSpPr>
          <p:nvPr/>
        </p:nvSpPr>
        <p:spPr bwMode="auto">
          <a:xfrm>
            <a:off x="5004481" y="298823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88" name="Rectangle 37">
            <a:extLst>
              <a:ext uri="{FF2B5EF4-FFF2-40B4-BE49-F238E27FC236}">
                <a16:creationId xmlns:a16="http://schemas.microsoft.com/office/drawing/2014/main" id="{E533C7EB-1E40-C74A-A8F9-71CDC913FFCC}"/>
              </a:ext>
            </a:extLst>
          </p:cNvPr>
          <p:cNvSpPr>
            <a:spLocks noChangeArrowheads="1"/>
          </p:cNvSpPr>
          <p:nvPr/>
        </p:nvSpPr>
        <p:spPr bwMode="auto">
          <a:xfrm>
            <a:off x="4318681" y="359783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89" name="Rectangle 38">
            <a:extLst>
              <a:ext uri="{FF2B5EF4-FFF2-40B4-BE49-F238E27FC236}">
                <a16:creationId xmlns:a16="http://schemas.microsoft.com/office/drawing/2014/main" id="{4DD5A778-97B8-F44E-B3B7-71850C5B1463}"/>
              </a:ext>
            </a:extLst>
          </p:cNvPr>
          <p:cNvSpPr>
            <a:spLocks noChangeArrowheads="1"/>
          </p:cNvSpPr>
          <p:nvPr/>
        </p:nvSpPr>
        <p:spPr bwMode="auto">
          <a:xfrm>
            <a:off x="3556681" y="352163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90" name="Rectangle 39">
            <a:extLst>
              <a:ext uri="{FF2B5EF4-FFF2-40B4-BE49-F238E27FC236}">
                <a16:creationId xmlns:a16="http://schemas.microsoft.com/office/drawing/2014/main" id="{25505B27-5DB4-CF40-AA0E-5486B8BF2C51}"/>
              </a:ext>
            </a:extLst>
          </p:cNvPr>
          <p:cNvSpPr>
            <a:spLocks noChangeArrowheads="1"/>
          </p:cNvSpPr>
          <p:nvPr/>
        </p:nvSpPr>
        <p:spPr bwMode="auto">
          <a:xfrm>
            <a:off x="3826556" y="3696255"/>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91" name="Rectangle 40">
            <a:extLst>
              <a:ext uri="{FF2B5EF4-FFF2-40B4-BE49-F238E27FC236}">
                <a16:creationId xmlns:a16="http://schemas.microsoft.com/office/drawing/2014/main" id="{96775107-3622-6848-851E-B87BE21A6A13}"/>
              </a:ext>
            </a:extLst>
          </p:cNvPr>
          <p:cNvSpPr>
            <a:spLocks noChangeArrowheads="1"/>
          </p:cNvSpPr>
          <p:nvPr/>
        </p:nvSpPr>
        <p:spPr bwMode="auto">
          <a:xfrm>
            <a:off x="4166281" y="291203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92" name="Rectangle 41">
            <a:extLst>
              <a:ext uri="{FF2B5EF4-FFF2-40B4-BE49-F238E27FC236}">
                <a16:creationId xmlns:a16="http://schemas.microsoft.com/office/drawing/2014/main" id="{503EE4C8-AA85-4B4F-81D5-89BEB72C57DA}"/>
              </a:ext>
            </a:extLst>
          </p:cNvPr>
          <p:cNvSpPr>
            <a:spLocks noChangeArrowheads="1"/>
          </p:cNvSpPr>
          <p:nvPr/>
        </p:nvSpPr>
        <p:spPr bwMode="auto">
          <a:xfrm>
            <a:off x="4115481" y="3191430"/>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93" name="Rectangle 42">
            <a:extLst>
              <a:ext uri="{FF2B5EF4-FFF2-40B4-BE49-F238E27FC236}">
                <a16:creationId xmlns:a16="http://schemas.microsoft.com/office/drawing/2014/main" id="{8B6C84D7-B9B9-464A-BE96-DFDE06CAEA42}"/>
              </a:ext>
            </a:extLst>
          </p:cNvPr>
          <p:cNvSpPr>
            <a:spLocks noChangeArrowheads="1"/>
          </p:cNvSpPr>
          <p:nvPr/>
        </p:nvSpPr>
        <p:spPr bwMode="auto">
          <a:xfrm>
            <a:off x="3709081" y="397883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94" name="Rectangle 43">
            <a:extLst>
              <a:ext uri="{FF2B5EF4-FFF2-40B4-BE49-F238E27FC236}">
                <a16:creationId xmlns:a16="http://schemas.microsoft.com/office/drawing/2014/main" id="{B87E490A-C550-E046-8753-507E91E0407A}"/>
              </a:ext>
            </a:extLst>
          </p:cNvPr>
          <p:cNvSpPr>
            <a:spLocks noChangeArrowheads="1"/>
          </p:cNvSpPr>
          <p:nvPr/>
        </p:nvSpPr>
        <p:spPr bwMode="auto">
          <a:xfrm>
            <a:off x="6012482" y="1622624"/>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95" name="Rectangle 44">
            <a:extLst>
              <a:ext uri="{FF2B5EF4-FFF2-40B4-BE49-F238E27FC236}">
                <a16:creationId xmlns:a16="http://schemas.microsoft.com/office/drawing/2014/main" id="{2A79C687-FF63-D040-BF06-1AA93A781D5C}"/>
              </a:ext>
            </a:extLst>
          </p:cNvPr>
          <p:cNvSpPr>
            <a:spLocks noChangeArrowheads="1"/>
          </p:cNvSpPr>
          <p:nvPr/>
        </p:nvSpPr>
        <p:spPr bwMode="auto">
          <a:xfrm>
            <a:off x="6117257" y="1306711"/>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96" name="Rectangle 45">
            <a:extLst>
              <a:ext uri="{FF2B5EF4-FFF2-40B4-BE49-F238E27FC236}">
                <a16:creationId xmlns:a16="http://schemas.microsoft.com/office/drawing/2014/main" id="{FAEC06AD-E695-7945-887A-42B434EF85A0}"/>
              </a:ext>
            </a:extLst>
          </p:cNvPr>
          <p:cNvSpPr>
            <a:spLocks noChangeArrowheads="1"/>
          </p:cNvSpPr>
          <p:nvPr/>
        </p:nvSpPr>
        <p:spPr bwMode="auto">
          <a:xfrm>
            <a:off x="5725145" y="1695649"/>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97" name="Rectangle 46">
            <a:extLst>
              <a:ext uri="{FF2B5EF4-FFF2-40B4-BE49-F238E27FC236}">
                <a16:creationId xmlns:a16="http://schemas.microsoft.com/office/drawing/2014/main" id="{7DED095C-6357-C945-A903-857D39004566}"/>
              </a:ext>
            </a:extLst>
          </p:cNvPr>
          <p:cNvSpPr>
            <a:spLocks noChangeArrowheads="1"/>
          </p:cNvSpPr>
          <p:nvPr/>
        </p:nvSpPr>
        <p:spPr bwMode="auto">
          <a:xfrm>
            <a:off x="5771244" y="1535668"/>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98" name="Rectangle 47">
            <a:extLst>
              <a:ext uri="{FF2B5EF4-FFF2-40B4-BE49-F238E27FC236}">
                <a16:creationId xmlns:a16="http://schemas.microsoft.com/office/drawing/2014/main" id="{B3D8A26B-82C2-0748-8D03-BACAC72EF532}"/>
              </a:ext>
            </a:extLst>
          </p:cNvPr>
          <p:cNvSpPr>
            <a:spLocks noChangeArrowheads="1"/>
          </p:cNvSpPr>
          <p:nvPr/>
        </p:nvSpPr>
        <p:spPr bwMode="auto">
          <a:xfrm>
            <a:off x="4907644" y="2399268"/>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99" name="Rectangle 50">
            <a:extLst>
              <a:ext uri="{FF2B5EF4-FFF2-40B4-BE49-F238E27FC236}">
                <a16:creationId xmlns:a16="http://schemas.microsoft.com/office/drawing/2014/main" id="{DBD097CF-85A2-3E44-89BB-659046FEEABD}"/>
              </a:ext>
            </a:extLst>
          </p:cNvPr>
          <p:cNvSpPr>
            <a:spLocks noChangeArrowheads="1"/>
          </p:cNvSpPr>
          <p:nvPr/>
        </p:nvSpPr>
        <p:spPr bwMode="auto">
          <a:xfrm>
            <a:off x="5483906" y="189603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2800">
                <a:latin typeface="Times New Roman" panose="02020603050405020304" pitchFamily="18" charset="0"/>
                <a:cs typeface="Times New Roman" panose="02020603050405020304" pitchFamily="18" charset="0"/>
              </a:rPr>
              <a:t>•</a:t>
            </a:r>
            <a:endParaRPr kumimoji="1" lang="en-US" altLang="zh-CN" sz="2800">
              <a:latin typeface="Times New Roman" panose="02020603050405020304" pitchFamily="18" charset="0"/>
              <a:ea typeface="华文琥珀" panose="02010800040101010101" pitchFamily="2" charset="-122"/>
            </a:endParaRPr>
          </a:p>
        </p:txBody>
      </p:sp>
      <p:sp>
        <p:nvSpPr>
          <p:cNvPr id="100" name="文本框 99">
            <a:extLst>
              <a:ext uri="{FF2B5EF4-FFF2-40B4-BE49-F238E27FC236}">
                <a16:creationId xmlns:a16="http://schemas.microsoft.com/office/drawing/2014/main" id="{A62F6A34-4263-384E-9E7C-B6F2CF50E037}"/>
              </a:ext>
            </a:extLst>
          </p:cNvPr>
          <p:cNvSpPr txBox="1"/>
          <p:nvPr/>
        </p:nvSpPr>
        <p:spPr>
          <a:xfrm>
            <a:off x="453803" y="2585808"/>
            <a:ext cx="1800493" cy="369332"/>
          </a:xfrm>
          <a:prstGeom prst="rect">
            <a:avLst/>
          </a:prstGeom>
          <a:noFill/>
        </p:spPr>
        <p:txBody>
          <a:bodyPr wrap="none" rtlCol="0">
            <a:spAutoFit/>
          </a:bodyPr>
          <a:lstStyle/>
          <a:p>
            <a:r>
              <a:rPr kumimoji="1" lang="zh-CN" altLang="en-US" dirty="0"/>
              <a:t>平移旋转坐标轴</a:t>
            </a:r>
          </a:p>
        </p:txBody>
      </p:sp>
    </p:spTree>
    <p:extLst>
      <p:ext uri="{BB962C8B-B14F-4D97-AF65-F5344CB8AC3E}">
        <p14:creationId xmlns:p14="http://schemas.microsoft.com/office/powerpoint/2010/main" val="530668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blinds(horizontal)">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8" presetClass="emph" presetSubtype="0" fill="hold" nodeType="clickEffect">
                                  <p:stCondLst>
                                    <p:cond delay="0"/>
                                  </p:stCondLst>
                                  <p:childTnLst>
                                    <p:animRot by="21600000">
                                      <p:cBhvr>
                                        <p:cTn id="11" dur="2000" fill="hold"/>
                                        <p:tgtEl>
                                          <p:spTgt spid="55"/>
                                        </p:tgtEl>
                                        <p:attrNameLst>
                                          <p:attrName>r</p:attrName>
                                        </p:attrNameLst>
                                      </p:cBhvr>
                                    </p:animRo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blinds(horizontal)">
                                      <p:cBhvr>
                                        <p:cTn id="16" dur="500"/>
                                        <p:tgtEl>
                                          <p:spTgt spid="61"/>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blinds(horizontal)">
                                      <p:cBhvr>
                                        <p:cTn id="21" dur="500"/>
                                        <p:tgtEl>
                                          <p:spTgt spid="5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62"/>
                                        </p:tgtEl>
                                        <p:attrNameLst>
                                          <p:attrName>style.visibility</p:attrName>
                                        </p:attrNameLst>
                                      </p:cBhvr>
                                      <p:to>
                                        <p:strVal val="visible"/>
                                      </p:to>
                                    </p:set>
                                    <p:animEffect transition="in" filter="blinds(horizontal)">
                                      <p:cBhvr>
                                        <p:cTn id="26"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3672408"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主成分分析</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31</a:t>
            </a:fld>
            <a:endParaRPr lang="zh-CN" altLang="en-US" dirty="0">
              <a:solidFill>
                <a:prstClr val="black">
                  <a:tint val="75000"/>
                </a:prstClr>
              </a:solidFill>
            </a:endParaRPr>
          </a:p>
        </p:txBody>
      </p:sp>
      <p:sp>
        <p:nvSpPr>
          <p:cNvPr id="9" name="文本框 8">
            <a:extLst>
              <a:ext uri="{FF2B5EF4-FFF2-40B4-BE49-F238E27FC236}">
                <a16:creationId xmlns:a16="http://schemas.microsoft.com/office/drawing/2014/main" id="{1327A635-1F22-2F41-B515-F0F77A4D57EA}"/>
              </a:ext>
            </a:extLst>
          </p:cNvPr>
          <p:cNvSpPr txBox="1"/>
          <p:nvPr/>
        </p:nvSpPr>
        <p:spPr>
          <a:xfrm>
            <a:off x="395536" y="987278"/>
            <a:ext cx="8496944" cy="2238241"/>
          </a:xfrm>
          <a:prstGeom prst="rect">
            <a:avLst/>
          </a:prstGeom>
          <a:noFill/>
        </p:spPr>
        <p:txBody>
          <a:bodyPr wrap="square">
            <a:spAutoFit/>
          </a:bodyPr>
          <a:lstStyle/>
          <a:p>
            <a:pPr>
              <a:lnSpc>
                <a:spcPct val="150000"/>
              </a:lnSpc>
            </a:pPr>
            <a:r>
              <a:rPr lang="zh-CN" altLang="en-US" sz="2400" dirty="0">
                <a:latin typeface="Times New Roman" panose="02020603050405020304" pitchFamily="18" charset="0"/>
                <a:cs typeface="Times New Roman" panose="02020603050405020304" pitchFamily="18" charset="0"/>
              </a:rPr>
              <a:t>考虑这样一个问题，有</a:t>
            </a:r>
            <a:r>
              <a:rPr lang="en-US" altLang="zh-CN" sz="2400" i="1" dirty="0">
                <a:latin typeface="Times New Roman" panose="02020603050405020304" pitchFamily="18" charset="0"/>
                <a:cs typeface="Times New Roman" panose="02020603050405020304" pitchFamily="18" charset="0"/>
              </a:rPr>
              <a:t>n</a:t>
            </a:r>
            <a:r>
              <a:rPr lang="zh-CN" altLang="en-US" sz="2400" dirty="0">
                <a:latin typeface="Times New Roman" panose="02020603050405020304" pitchFamily="18" charset="0"/>
                <a:cs typeface="Times New Roman" panose="02020603050405020304" pitchFamily="18" charset="0"/>
              </a:rPr>
              <a:t>个</a:t>
            </a:r>
            <a:r>
              <a:rPr lang="en-US" altLang="zh-CN" sz="2400" i="1" dirty="0">
                <a:latin typeface="Times New Roman" panose="02020603050405020304" pitchFamily="18" charset="0"/>
                <a:cs typeface="Times New Roman" panose="02020603050405020304" pitchFamily="18" charset="0"/>
              </a:rPr>
              <a:t>d</a:t>
            </a:r>
            <a:r>
              <a:rPr lang="zh-CN" altLang="en-US" sz="2400" dirty="0">
                <a:latin typeface="Times New Roman" panose="02020603050405020304" pitchFamily="18" charset="0"/>
                <a:cs typeface="Times New Roman" panose="02020603050405020304" pitchFamily="18" charset="0"/>
              </a:rPr>
              <a:t>维的样本 </a:t>
            </a:r>
            <a:r>
              <a:rPr lang="en-US" altLang="zh-CN" sz="2400" i="1" dirty="0">
                <a:latin typeface="Times New Roman" panose="02020603050405020304" pitchFamily="18" charset="0"/>
                <a:cs typeface="Times New Roman" panose="02020603050405020304" pitchFamily="18" charset="0"/>
              </a:rPr>
              <a:t>x</a:t>
            </a:r>
            <a:r>
              <a:rPr lang="en-US" altLang="zh-CN" sz="2400" i="1" baseline="-25000" dirty="0">
                <a:latin typeface="Times New Roman" panose="02020603050405020304" pitchFamily="18" charset="0"/>
                <a:cs typeface="Times New Roman" panose="02020603050405020304" pitchFamily="18" charset="0"/>
              </a:rPr>
              <a:t>1</a:t>
            </a:r>
            <a:r>
              <a:rPr lang="en-US" altLang="zh-CN" sz="2400" i="1" dirty="0">
                <a:latin typeface="Times New Roman" panose="02020603050405020304" pitchFamily="18" charset="0"/>
                <a:cs typeface="Times New Roman" panose="02020603050405020304" pitchFamily="18" charset="0"/>
              </a:rPr>
              <a:t>, x</a:t>
            </a:r>
            <a:r>
              <a:rPr lang="en-US" altLang="zh-CN" sz="2400" i="1" baseline="-25000" dirty="0">
                <a:latin typeface="Times New Roman" panose="02020603050405020304" pitchFamily="18" charset="0"/>
                <a:cs typeface="Times New Roman" panose="02020603050405020304" pitchFamily="18" charset="0"/>
              </a:rPr>
              <a:t>2</a:t>
            </a:r>
            <a:r>
              <a:rPr lang="en-US" altLang="zh-CN" sz="2400" i="1" dirty="0">
                <a:latin typeface="Times New Roman" panose="02020603050405020304" pitchFamily="18" charset="0"/>
                <a:cs typeface="Times New Roman" panose="02020603050405020304" pitchFamily="18" charset="0"/>
              </a:rPr>
              <a:t>, x</a:t>
            </a:r>
            <a:r>
              <a:rPr lang="en-US" altLang="zh-CN" sz="2400" i="1" baseline="-25000" dirty="0">
                <a:latin typeface="Times New Roman" panose="02020603050405020304" pitchFamily="18" charset="0"/>
                <a:cs typeface="Times New Roman" panose="02020603050405020304" pitchFamily="18" charset="0"/>
              </a:rPr>
              <a:t>3</a:t>
            </a:r>
            <a:r>
              <a:rPr lang="en-US" altLang="zh-CN" sz="2400" i="1" dirty="0">
                <a:latin typeface="Times New Roman" panose="02020603050405020304" pitchFamily="18" charset="0"/>
                <a:cs typeface="Times New Roman" panose="02020603050405020304" pitchFamily="18" charset="0"/>
              </a:rPr>
              <a:t>, …, </a:t>
            </a:r>
            <a:r>
              <a:rPr lang="en-US" altLang="zh-CN" sz="2400" i="1" dirty="0" err="1">
                <a:latin typeface="Times New Roman" panose="02020603050405020304" pitchFamily="18" charset="0"/>
                <a:cs typeface="Times New Roman" panose="02020603050405020304" pitchFamily="18" charset="0"/>
              </a:rPr>
              <a:t>x</a:t>
            </a:r>
            <a:r>
              <a:rPr lang="en-US" altLang="zh-CN" sz="2400" i="1" baseline="-25000" dirty="0" err="1">
                <a:latin typeface="Times New Roman" panose="02020603050405020304" pitchFamily="18" charset="0"/>
                <a:cs typeface="Times New Roman" panose="02020603050405020304" pitchFamily="18" charset="0"/>
              </a:rPr>
              <a:t>n</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如何能够用仅仅一个</a:t>
            </a:r>
            <a:r>
              <a:rPr lang="en-US" altLang="zh-CN" sz="2400" i="1" dirty="0">
                <a:latin typeface="Times New Roman" panose="02020603050405020304" pitchFamily="18" charset="0"/>
                <a:cs typeface="Times New Roman" panose="02020603050405020304" pitchFamily="18" charset="0"/>
              </a:rPr>
              <a:t>d</a:t>
            </a:r>
            <a:r>
              <a:rPr lang="zh-CN" altLang="en-US" sz="2400" dirty="0">
                <a:latin typeface="Times New Roman" panose="02020603050405020304" pitchFamily="18" charset="0"/>
                <a:cs typeface="Times New Roman" panose="02020603050405020304" pitchFamily="18" charset="0"/>
              </a:rPr>
              <a:t>维的向量</a:t>
            </a:r>
            <a:r>
              <a:rPr lang="en-US" altLang="zh-CN" sz="2400" i="1" dirty="0">
                <a:latin typeface="Times New Roman" panose="02020603050405020304" pitchFamily="18" charset="0"/>
                <a:cs typeface="Times New Roman" panose="02020603050405020304" pitchFamily="18" charset="0"/>
              </a:rPr>
              <a:t>x</a:t>
            </a:r>
            <a:r>
              <a:rPr lang="en-US" altLang="zh-CN" sz="2400" i="1" baseline="-25000" dirty="0">
                <a:latin typeface="Times New Roman" panose="02020603050405020304" pitchFamily="18" charset="0"/>
                <a:cs typeface="Times New Roman" panose="02020603050405020304" pitchFamily="18" charset="0"/>
              </a:rPr>
              <a:t>0</a:t>
            </a:r>
            <a:r>
              <a:rPr lang="zh-CN" altLang="en-US" sz="2400" dirty="0">
                <a:latin typeface="Times New Roman" panose="02020603050405020304" pitchFamily="18" charset="0"/>
                <a:cs typeface="Times New Roman" panose="02020603050405020304" pitchFamily="18" charset="0"/>
              </a:rPr>
              <a:t>来最好代表这</a:t>
            </a:r>
            <a:r>
              <a:rPr lang="en-US" altLang="zh-CN" sz="2400" i="1" dirty="0">
                <a:latin typeface="Times New Roman" panose="02020603050405020304" pitchFamily="18" charset="0"/>
                <a:cs typeface="Times New Roman" panose="02020603050405020304" pitchFamily="18" charset="0"/>
              </a:rPr>
              <a:t>n</a:t>
            </a:r>
            <a:r>
              <a:rPr lang="zh-CN" altLang="en-US" sz="2400" dirty="0">
                <a:latin typeface="Times New Roman" panose="02020603050405020304" pitchFamily="18" charset="0"/>
                <a:cs typeface="Times New Roman" panose="02020603050405020304" pitchFamily="18" charset="0"/>
              </a:rPr>
              <a:t>个样本，或者更确切的说，我们希望这个代表向量</a:t>
            </a:r>
            <a:r>
              <a:rPr lang="en-US" altLang="zh-CN" sz="2400" i="1" dirty="0">
                <a:latin typeface="Times New Roman" panose="02020603050405020304" pitchFamily="18" charset="0"/>
                <a:cs typeface="Times New Roman" panose="02020603050405020304" pitchFamily="18" charset="0"/>
              </a:rPr>
              <a:t>x</a:t>
            </a:r>
            <a:r>
              <a:rPr lang="en-US" altLang="zh-CN" sz="2400" i="1" baseline="-25000" dirty="0">
                <a:latin typeface="Times New Roman" panose="02020603050405020304" pitchFamily="18" charset="0"/>
                <a:cs typeface="Times New Roman" panose="02020603050405020304" pitchFamily="18" charset="0"/>
              </a:rPr>
              <a:t>0</a:t>
            </a:r>
            <a:r>
              <a:rPr lang="zh-CN" altLang="en-US" sz="2400" dirty="0">
                <a:latin typeface="Times New Roman" panose="02020603050405020304" pitchFamily="18" charset="0"/>
                <a:cs typeface="Times New Roman" panose="02020603050405020304" pitchFamily="18" charset="0"/>
              </a:rPr>
              <a:t>与各个样本</a:t>
            </a:r>
            <a:r>
              <a:rPr lang="en-US" altLang="zh-CN" sz="2400" i="1" dirty="0" err="1">
                <a:latin typeface="Times New Roman" panose="02020603050405020304" pitchFamily="18" charset="0"/>
                <a:cs typeface="Times New Roman" panose="02020603050405020304" pitchFamily="18" charset="0"/>
              </a:rPr>
              <a:t>x</a:t>
            </a:r>
            <a:r>
              <a:rPr lang="en-US" altLang="zh-CN" sz="2400" i="1" baseline="-25000" dirty="0" err="1">
                <a:latin typeface="Times New Roman" panose="02020603050405020304" pitchFamily="18" charset="0"/>
                <a:cs typeface="Times New Roman" panose="02020603050405020304" pitchFamily="18" charset="0"/>
              </a:rPr>
              <a:t>k</a:t>
            </a:r>
            <a:r>
              <a:rPr lang="zh-CN" altLang="en-US"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k=1,2…..,n</a:t>
            </a:r>
            <a:r>
              <a:rPr lang="zh-CN" altLang="en-US" sz="2400" dirty="0">
                <a:latin typeface="Times New Roman" panose="02020603050405020304" pitchFamily="18" charset="0"/>
                <a:cs typeface="Times New Roman" panose="02020603050405020304" pitchFamily="18" charset="0"/>
              </a:rPr>
              <a:t>）的距离的平方和越小越好。</a:t>
            </a:r>
          </a:p>
        </p:txBody>
      </p:sp>
      <p:graphicFrame>
        <p:nvGraphicFramePr>
          <p:cNvPr id="6" name="Object 10">
            <a:extLst>
              <a:ext uri="{FF2B5EF4-FFF2-40B4-BE49-F238E27FC236}">
                <a16:creationId xmlns:a16="http://schemas.microsoft.com/office/drawing/2014/main" id="{BB5782B3-228C-724F-92DB-B803C8E8B502}"/>
              </a:ext>
            </a:extLst>
          </p:cNvPr>
          <p:cNvGraphicFramePr>
            <a:graphicFrameLocks noChangeAspect="1"/>
          </p:cNvGraphicFramePr>
          <p:nvPr>
            <p:extLst>
              <p:ext uri="{D42A27DB-BD31-4B8C-83A1-F6EECF244321}">
                <p14:modId xmlns:p14="http://schemas.microsoft.com/office/powerpoint/2010/main" val="1964300060"/>
              </p:ext>
            </p:extLst>
          </p:nvPr>
        </p:nvGraphicFramePr>
        <p:xfrm>
          <a:off x="3614464" y="3426265"/>
          <a:ext cx="4002088" cy="1236663"/>
        </p:xfrm>
        <a:graphic>
          <a:graphicData uri="http://schemas.openxmlformats.org/presentationml/2006/ole">
            <mc:AlternateContent xmlns:mc="http://schemas.openxmlformats.org/markup-compatibility/2006">
              <mc:Choice xmlns:v="urn:schemas-microsoft-com:vml" Requires="v">
                <p:oleObj spid="_x0000_s110024" name="Equation" r:id="rId4" imgW="32181800" imgH="9944100" progId="Equation.DSMT4">
                  <p:embed/>
                </p:oleObj>
              </mc:Choice>
              <mc:Fallback>
                <p:oleObj name="Equation" r:id="rId4" imgW="32181800" imgH="9944100" progId="Equation.DSMT4">
                  <p:embed/>
                  <p:pic>
                    <p:nvPicPr>
                      <p:cNvPr id="81930" name="Object 10">
                        <a:extLst>
                          <a:ext uri="{FF2B5EF4-FFF2-40B4-BE49-F238E27FC236}">
                            <a16:creationId xmlns:a16="http://schemas.microsoft.com/office/drawing/2014/main" id="{4E60E5B2-640F-0B41-8519-633BE893DA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4464" y="3426265"/>
                        <a:ext cx="4002088" cy="1236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Rectangle 5">
            <a:extLst>
              <a:ext uri="{FF2B5EF4-FFF2-40B4-BE49-F238E27FC236}">
                <a16:creationId xmlns:a16="http://schemas.microsoft.com/office/drawing/2014/main" id="{B7122C09-EC38-4642-8E55-03A9F62CAC29}"/>
              </a:ext>
            </a:extLst>
          </p:cNvPr>
          <p:cNvSpPr>
            <a:spLocks noChangeArrowheads="1"/>
          </p:cNvSpPr>
          <p:nvPr/>
        </p:nvSpPr>
        <p:spPr bwMode="auto">
          <a:xfrm>
            <a:off x="1073968" y="3701697"/>
            <a:ext cx="1828800" cy="685800"/>
          </a:xfrm>
          <a:prstGeom prst="rect">
            <a:avLst/>
          </a:prstGeom>
          <a:solidFill>
            <a:schemeClr val="accent2">
              <a:lumMod val="20000"/>
              <a:lumOff val="80000"/>
            </a:schemeClr>
          </a:solidFill>
          <a:ln w="9525">
            <a:noFill/>
            <a:miter lim="800000"/>
            <a:headEnd/>
            <a:tailEnd/>
          </a:ln>
          <a:effectLst/>
        </p:spPr>
        <p:txBody>
          <a:bodyPr wrap="none" anchor="ctr"/>
          <a:lstStyle/>
          <a:p>
            <a:pPr algn="ctr"/>
            <a:r>
              <a:rPr lang="zh-CN" altLang="en-US" sz="2800" b="1" dirty="0">
                <a:solidFill>
                  <a:srgbClr val="CC3300"/>
                </a:solidFill>
              </a:rPr>
              <a:t>准则函数</a:t>
            </a:r>
          </a:p>
        </p:txBody>
      </p:sp>
    </p:spTree>
    <p:extLst>
      <p:ext uri="{BB962C8B-B14F-4D97-AF65-F5344CB8AC3E}">
        <p14:creationId xmlns:p14="http://schemas.microsoft.com/office/powerpoint/2010/main" val="2766816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3672408"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推导过程：</a:t>
            </a:r>
            <a:r>
              <a:rPr lang="en-US" altLang="zh-CN" sz="2400" b="1" dirty="0">
                <a:solidFill>
                  <a:srgbClr val="630D5F"/>
                </a:solidFill>
                <a:latin typeface="宋体" panose="02010600030101010101" pitchFamily="2" charset="-122"/>
                <a:cs typeface="Times New Roman" panose="02020603050405020304" pitchFamily="18" charset="0"/>
              </a:rPr>
              <a:t>0</a:t>
            </a:r>
            <a:r>
              <a:rPr lang="zh-CN" altLang="en-US" sz="2400" b="1" dirty="0">
                <a:solidFill>
                  <a:srgbClr val="630D5F"/>
                </a:solidFill>
                <a:latin typeface="宋体" panose="02010600030101010101" pitchFamily="2" charset="-122"/>
                <a:cs typeface="Times New Roman" panose="02020603050405020304" pitchFamily="18" charset="0"/>
              </a:rPr>
              <a:t>维表示</a:t>
            </a:r>
            <a:endPar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32</a:t>
            </a:fld>
            <a:endParaRPr lang="zh-CN" altLang="en-US" dirty="0">
              <a:solidFill>
                <a:prstClr val="black">
                  <a:tint val="75000"/>
                </a:prstClr>
              </a:solidFill>
            </a:endParaRPr>
          </a:p>
        </p:txBody>
      </p:sp>
      <p:sp>
        <p:nvSpPr>
          <p:cNvPr id="5" name="Rectangle 11">
            <a:extLst>
              <a:ext uri="{FF2B5EF4-FFF2-40B4-BE49-F238E27FC236}">
                <a16:creationId xmlns:a16="http://schemas.microsoft.com/office/drawing/2014/main" id="{12C01DEC-264A-184E-BEC8-78D1C2751380}"/>
              </a:ext>
            </a:extLst>
          </p:cNvPr>
          <p:cNvSpPr txBox="1">
            <a:spLocks noChangeArrowheads="1"/>
          </p:cNvSpPr>
          <p:nvPr/>
        </p:nvSpPr>
        <p:spPr>
          <a:xfrm>
            <a:off x="457200" y="1062230"/>
            <a:ext cx="8077200" cy="36195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400" dirty="0">
                <a:solidFill>
                  <a:srgbClr val="C00000"/>
                </a:solidFill>
              </a:rPr>
              <a:t>最小均方意义下</a:t>
            </a:r>
            <a:r>
              <a:rPr lang="zh-CN" altLang="en-US" sz="2400" dirty="0"/>
              <a:t>最能够代表原始数据</a:t>
            </a:r>
          </a:p>
          <a:p>
            <a:endParaRPr lang="zh-CN" altLang="en-US" sz="2400" dirty="0"/>
          </a:p>
          <a:p>
            <a:endParaRPr lang="zh-CN" altLang="en-US" sz="2400" dirty="0"/>
          </a:p>
          <a:p>
            <a:endParaRPr lang="en-US" altLang="zh-CN" dirty="0">
              <a:solidFill>
                <a:srgbClr val="008080"/>
              </a:solidFill>
            </a:endParaRPr>
          </a:p>
        </p:txBody>
      </p:sp>
      <p:graphicFrame>
        <p:nvGraphicFramePr>
          <p:cNvPr id="6" name="Object 12">
            <a:extLst>
              <a:ext uri="{FF2B5EF4-FFF2-40B4-BE49-F238E27FC236}">
                <a16:creationId xmlns:a16="http://schemas.microsoft.com/office/drawing/2014/main" id="{EFD351A9-C0AF-734A-AA2E-972317BAB809}"/>
              </a:ext>
            </a:extLst>
          </p:cNvPr>
          <p:cNvGraphicFramePr>
            <a:graphicFrameLocks noChangeAspect="1"/>
          </p:cNvGraphicFramePr>
          <p:nvPr>
            <p:extLst>
              <p:ext uri="{D42A27DB-BD31-4B8C-83A1-F6EECF244321}">
                <p14:modId xmlns:p14="http://schemas.microsoft.com/office/powerpoint/2010/main" val="3278204884"/>
              </p:ext>
            </p:extLst>
          </p:nvPr>
        </p:nvGraphicFramePr>
        <p:xfrm>
          <a:off x="1928936" y="1562100"/>
          <a:ext cx="2643064" cy="816719"/>
        </p:xfrm>
        <a:graphic>
          <a:graphicData uri="http://schemas.openxmlformats.org/presentationml/2006/ole">
            <mc:AlternateContent xmlns:mc="http://schemas.openxmlformats.org/markup-compatibility/2006">
              <mc:Choice xmlns:v="urn:schemas-microsoft-com:vml" Requires="v">
                <p:oleObj spid="_x0000_s111048" name="Equation" r:id="rId4" imgW="32181800" imgH="9944100" progId="Equation.DSMT4">
                  <p:embed/>
                </p:oleObj>
              </mc:Choice>
              <mc:Fallback>
                <p:oleObj name="Equation" r:id="rId4" imgW="32181800" imgH="9944100" progId="Equation.DSMT4">
                  <p:embed/>
                  <p:pic>
                    <p:nvPicPr>
                      <p:cNvPr id="59404" name="Object 12">
                        <a:extLst>
                          <a:ext uri="{FF2B5EF4-FFF2-40B4-BE49-F238E27FC236}">
                            <a16:creationId xmlns:a16="http://schemas.microsoft.com/office/drawing/2014/main" id="{4F715619-81D3-7143-A63B-2A354218F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8936" y="1562100"/>
                        <a:ext cx="2643064" cy="816719"/>
                      </a:xfrm>
                      <a:prstGeom prst="rect">
                        <a:avLst/>
                      </a:prstGeom>
                      <a:noFill/>
                      <a:ln>
                        <a:noFill/>
                      </a:ln>
                      <a:effectLst/>
                    </p:spPr>
                  </p:pic>
                </p:oleObj>
              </mc:Fallback>
            </mc:AlternateContent>
          </a:graphicData>
        </a:graphic>
      </p:graphicFrame>
      <p:pic>
        <p:nvPicPr>
          <p:cNvPr id="7" name="Picture 14">
            <a:extLst>
              <a:ext uri="{FF2B5EF4-FFF2-40B4-BE49-F238E27FC236}">
                <a16:creationId xmlns:a16="http://schemas.microsoft.com/office/drawing/2014/main" id="{D47CE831-690A-E547-B706-472A159917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26868" y="1570343"/>
            <a:ext cx="2025828" cy="816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 Box 6">
            <a:extLst>
              <a:ext uri="{FF2B5EF4-FFF2-40B4-BE49-F238E27FC236}">
                <a16:creationId xmlns:a16="http://schemas.microsoft.com/office/drawing/2014/main" id="{DFBF468B-69DF-984E-840F-AF8FCF4FAD66}"/>
              </a:ext>
            </a:extLst>
          </p:cNvPr>
          <p:cNvSpPr txBox="1">
            <a:spLocks noChangeArrowheads="1"/>
          </p:cNvSpPr>
          <p:nvPr/>
        </p:nvSpPr>
        <p:spPr bwMode="auto">
          <a:xfrm>
            <a:off x="1019572" y="2899264"/>
            <a:ext cx="781459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400" dirty="0">
                <a:solidFill>
                  <a:srgbClr val="CC3300"/>
                </a:solidFill>
                <a:latin typeface="Times New Roman" panose="02020603050405020304" pitchFamily="18" charset="0"/>
                <a:ea typeface="SimSun" panose="02010600030101010101" pitchFamily="2" charset="-122"/>
                <a:cs typeface="Times New Roman" panose="02020603050405020304" pitchFamily="18" charset="0"/>
              </a:rPr>
              <a:t>上式在</a:t>
            </a:r>
            <a:r>
              <a:rPr lang="en-US" altLang="zh-CN" sz="2400" i="1" dirty="0">
                <a:solidFill>
                  <a:srgbClr val="CC3300"/>
                </a:solidFill>
                <a:latin typeface="Times New Roman" panose="02020603050405020304" pitchFamily="18" charset="0"/>
                <a:ea typeface="SimSun" panose="02010600030101010101" pitchFamily="2" charset="-122"/>
                <a:cs typeface="Times New Roman" panose="02020603050405020304" pitchFamily="18" charset="0"/>
              </a:rPr>
              <a:t>x</a:t>
            </a:r>
            <a:r>
              <a:rPr lang="en-US" altLang="zh-CN" sz="2400" i="1" baseline="-25000" dirty="0">
                <a:solidFill>
                  <a:srgbClr val="CC3300"/>
                </a:solidFill>
                <a:latin typeface="Times New Roman" panose="02020603050405020304" pitchFamily="18" charset="0"/>
                <a:ea typeface="SimSun" panose="02010600030101010101" pitchFamily="2" charset="-122"/>
                <a:cs typeface="Times New Roman" panose="02020603050405020304" pitchFamily="18" charset="0"/>
              </a:rPr>
              <a:t>0</a:t>
            </a:r>
            <a:r>
              <a:rPr lang="en-US" altLang="zh-CN" sz="2400" i="1" dirty="0">
                <a:solidFill>
                  <a:srgbClr val="CC3300"/>
                </a:solidFill>
                <a:latin typeface="Times New Roman" panose="02020603050405020304" pitchFamily="18" charset="0"/>
                <a:ea typeface="SimSun" panose="02010600030101010101" pitchFamily="2" charset="-122"/>
                <a:cs typeface="Times New Roman" panose="02020603050405020304" pitchFamily="18" charset="0"/>
              </a:rPr>
              <a:t> = m</a:t>
            </a:r>
            <a:r>
              <a:rPr lang="zh-CN" altLang="en-US" sz="2400" dirty="0">
                <a:solidFill>
                  <a:srgbClr val="CC3300"/>
                </a:solidFill>
                <a:latin typeface="Times New Roman" panose="02020603050405020304" pitchFamily="18" charset="0"/>
                <a:ea typeface="SimSun" panose="02010600030101010101" pitchFamily="2" charset="-122"/>
                <a:cs typeface="Times New Roman" panose="02020603050405020304" pitchFamily="18" charset="0"/>
              </a:rPr>
              <a:t>时取得极小值</a:t>
            </a:r>
          </a:p>
          <a:p>
            <a:pPr>
              <a:spcBef>
                <a:spcPct val="50000"/>
              </a:spcBef>
            </a:pPr>
            <a:r>
              <a:rPr lang="zh-CN" altLang="en-US" sz="2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样本均值</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是样本数据集的</a:t>
            </a:r>
            <a:r>
              <a:rPr lang="zh-CN" altLang="en-US" sz="2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零维表达</a:t>
            </a:r>
          </a:p>
          <a:p>
            <a:pPr>
              <a:spcBef>
                <a:spcPct val="50000"/>
              </a:spcBef>
            </a:pPr>
            <a:r>
              <a:rPr lang="zh-CN" altLang="en-US" sz="2400"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缺点：</a:t>
            </a:r>
            <a:r>
              <a:rPr lang="zh-CN" altLang="en-US" sz="2400" dirty="0">
                <a:solidFill>
                  <a:srgbClr val="CC3300"/>
                </a:solidFill>
                <a:latin typeface="Times New Roman" panose="02020603050405020304" pitchFamily="18" charset="0"/>
                <a:ea typeface="SimSun" panose="02010600030101010101" pitchFamily="2" charset="-122"/>
                <a:cs typeface="Times New Roman" panose="02020603050405020304" pitchFamily="18" charset="0"/>
              </a:rPr>
              <a:t>但不能反映样本之间的差异</a:t>
            </a:r>
          </a:p>
        </p:txBody>
      </p:sp>
    </p:spTree>
    <p:extLst>
      <p:ext uri="{BB962C8B-B14F-4D97-AF65-F5344CB8AC3E}">
        <p14:creationId xmlns:p14="http://schemas.microsoft.com/office/powerpoint/2010/main" val="3889899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3672408"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推导过程：</a:t>
            </a:r>
            <a:r>
              <a:rPr lang="en-US" altLang="zh-CN"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1</a:t>
            </a: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维表示</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33</a:t>
            </a:fld>
            <a:endParaRPr lang="zh-CN" altLang="en-US" dirty="0">
              <a:solidFill>
                <a:prstClr val="black">
                  <a:tint val="75000"/>
                </a:prstClr>
              </a:solidFill>
            </a:endParaRPr>
          </a:p>
        </p:txBody>
      </p:sp>
      <p:grpSp>
        <p:nvGrpSpPr>
          <p:cNvPr id="5" name="Group 15">
            <a:extLst>
              <a:ext uri="{FF2B5EF4-FFF2-40B4-BE49-F238E27FC236}">
                <a16:creationId xmlns:a16="http://schemas.microsoft.com/office/drawing/2014/main" id="{383D79A9-56DD-984D-949F-C3955DB0E0F6}"/>
              </a:ext>
            </a:extLst>
          </p:cNvPr>
          <p:cNvGrpSpPr>
            <a:grpSpLocks/>
          </p:cNvGrpSpPr>
          <p:nvPr/>
        </p:nvGrpSpPr>
        <p:grpSpPr bwMode="auto">
          <a:xfrm>
            <a:off x="5638800" y="1143000"/>
            <a:ext cx="3200400" cy="2209800"/>
            <a:chOff x="3456" y="672"/>
            <a:chExt cx="2016" cy="1392"/>
          </a:xfrm>
        </p:grpSpPr>
        <p:sp>
          <p:nvSpPr>
            <p:cNvPr id="6" name="Line 5">
              <a:extLst>
                <a:ext uri="{FF2B5EF4-FFF2-40B4-BE49-F238E27FC236}">
                  <a16:creationId xmlns:a16="http://schemas.microsoft.com/office/drawing/2014/main" id="{BC6239C4-B385-BD46-A189-1CF072B276E9}"/>
                </a:ext>
              </a:extLst>
            </p:cNvPr>
            <p:cNvSpPr>
              <a:spLocks noChangeShapeType="1"/>
            </p:cNvSpPr>
            <p:nvPr/>
          </p:nvSpPr>
          <p:spPr bwMode="auto">
            <a:xfrm>
              <a:off x="3456" y="2064"/>
              <a:ext cx="2016"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 name="Line 6">
              <a:extLst>
                <a:ext uri="{FF2B5EF4-FFF2-40B4-BE49-F238E27FC236}">
                  <a16:creationId xmlns:a16="http://schemas.microsoft.com/office/drawing/2014/main" id="{7AC2B130-1BA4-4F48-AF71-B94DADC6DD13}"/>
                </a:ext>
              </a:extLst>
            </p:cNvPr>
            <p:cNvSpPr>
              <a:spLocks noChangeShapeType="1"/>
            </p:cNvSpPr>
            <p:nvPr/>
          </p:nvSpPr>
          <p:spPr bwMode="auto">
            <a:xfrm flipV="1">
              <a:off x="3456" y="672"/>
              <a:ext cx="0" cy="139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8" name="Rectangle 7">
            <a:extLst>
              <a:ext uri="{FF2B5EF4-FFF2-40B4-BE49-F238E27FC236}">
                <a16:creationId xmlns:a16="http://schemas.microsoft.com/office/drawing/2014/main" id="{1EE11B22-12FD-7E4E-A579-D7B356D014A3}"/>
              </a:ext>
            </a:extLst>
          </p:cNvPr>
          <p:cNvSpPr>
            <a:spLocks noChangeArrowheads="1"/>
          </p:cNvSpPr>
          <p:nvPr/>
        </p:nvSpPr>
        <p:spPr bwMode="auto">
          <a:xfrm>
            <a:off x="6781800" y="1828800"/>
            <a:ext cx="10668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200">
                <a:solidFill>
                  <a:srgbClr val="FF3300"/>
                </a:solidFill>
                <a:latin typeface="Times New Roman" panose="02020603050405020304" pitchFamily="18" charset="0"/>
                <a:cs typeface="Times New Roman" panose="02020603050405020304" pitchFamily="18" charset="0"/>
              </a:rPr>
              <a:t>●   </a:t>
            </a:r>
            <a:r>
              <a:rPr lang="zh-CN" altLang="en-US" sz="1200" b="1">
                <a:solidFill>
                  <a:srgbClr val="FF3300"/>
                </a:solidFill>
                <a:latin typeface="Times New Roman" panose="02020603050405020304" pitchFamily="18" charset="0"/>
                <a:cs typeface="Times New Roman" panose="02020603050405020304" pitchFamily="18" charset="0"/>
              </a:rPr>
              <a:t>均值 </a:t>
            </a:r>
            <a:r>
              <a:rPr lang="en-US" altLang="zh-CN" sz="1200" b="1">
                <a:solidFill>
                  <a:srgbClr val="FF3300"/>
                </a:solidFill>
                <a:latin typeface="Times New Roman" panose="02020603050405020304" pitchFamily="18" charset="0"/>
                <a:cs typeface="Times New Roman" panose="02020603050405020304" pitchFamily="18" charset="0"/>
              </a:rPr>
              <a:t>m</a:t>
            </a:r>
          </a:p>
        </p:txBody>
      </p:sp>
      <p:sp>
        <p:nvSpPr>
          <p:cNvPr id="10" name="Rectangle 8">
            <a:extLst>
              <a:ext uri="{FF2B5EF4-FFF2-40B4-BE49-F238E27FC236}">
                <a16:creationId xmlns:a16="http://schemas.microsoft.com/office/drawing/2014/main" id="{31B4D5B7-88F8-8748-B51A-8C9769BAD0DC}"/>
              </a:ext>
            </a:extLst>
          </p:cNvPr>
          <p:cNvSpPr>
            <a:spLocks noChangeArrowheads="1"/>
          </p:cNvSpPr>
          <p:nvPr/>
        </p:nvSpPr>
        <p:spPr bwMode="auto">
          <a:xfrm>
            <a:off x="8001000" y="2133600"/>
            <a:ext cx="381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000"/>
              <a:t>●</a:t>
            </a:r>
          </a:p>
        </p:txBody>
      </p:sp>
      <p:sp>
        <p:nvSpPr>
          <p:cNvPr id="11" name="Line 9">
            <a:extLst>
              <a:ext uri="{FF2B5EF4-FFF2-40B4-BE49-F238E27FC236}">
                <a16:creationId xmlns:a16="http://schemas.microsoft.com/office/drawing/2014/main" id="{BCFD81C4-3851-444B-9741-3D20D052D530}"/>
              </a:ext>
            </a:extLst>
          </p:cNvPr>
          <p:cNvSpPr>
            <a:spLocks noChangeShapeType="1"/>
          </p:cNvSpPr>
          <p:nvPr/>
        </p:nvSpPr>
        <p:spPr bwMode="auto">
          <a:xfrm flipV="1">
            <a:off x="5410200" y="762000"/>
            <a:ext cx="2895600" cy="2590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Rectangle 10">
            <a:extLst>
              <a:ext uri="{FF2B5EF4-FFF2-40B4-BE49-F238E27FC236}">
                <a16:creationId xmlns:a16="http://schemas.microsoft.com/office/drawing/2014/main" id="{05A339D3-CE68-2D44-8190-07282078AFED}"/>
              </a:ext>
            </a:extLst>
          </p:cNvPr>
          <p:cNvSpPr>
            <a:spLocks noChangeArrowheads="1"/>
          </p:cNvSpPr>
          <p:nvPr/>
        </p:nvSpPr>
        <p:spPr bwMode="auto">
          <a:xfrm>
            <a:off x="6705600" y="762000"/>
            <a:ext cx="381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000"/>
              <a:t>●</a:t>
            </a:r>
          </a:p>
        </p:txBody>
      </p:sp>
      <p:sp>
        <p:nvSpPr>
          <p:cNvPr id="13" name="Rectangle 11">
            <a:extLst>
              <a:ext uri="{FF2B5EF4-FFF2-40B4-BE49-F238E27FC236}">
                <a16:creationId xmlns:a16="http://schemas.microsoft.com/office/drawing/2014/main" id="{A2522ABA-1838-8A45-B724-98F6CBABDB45}"/>
              </a:ext>
            </a:extLst>
          </p:cNvPr>
          <p:cNvSpPr>
            <a:spLocks noChangeArrowheads="1"/>
          </p:cNvSpPr>
          <p:nvPr/>
        </p:nvSpPr>
        <p:spPr bwMode="auto">
          <a:xfrm>
            <a:off x="5867400" y="1752600"/>
            <a:ext cx="381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000">
                <a:latin typeface="Times New Roman" panose="02020603050405020304" pitchFamily="18" charset="0"/>
                <a:cs typeface="Times New Roman" panose="02020603050405020304" pitchFamily="18" charset="0"/>
              </a:rPr>
              <a:t>●</a:t>
            </a:r>
          </a:p>
        </p:txBody>
      </p:sp>
      <p:sp>
        <p:nvSpPr>
          <p:cNvPr id="14" name="Line 12">
            <a:extLst>
              <a:ext uri="{FF2B5EF4-FFF2-40B4-BE49-F238E27FC236}">
                <a16:creationId xmlns:a16="http://schemas.microsoft.com/office/drawing/2014/main" id="{7A37B310-EA8F-0448-9587-A49E5B76EA78}"/>
              </a:ext>
            </a:extLst>
          </p:cNvPr>
          <p:cNvSpPr>
            <a:spLocks noChangeShapeType="1"/>
          </p:cNvSpPr>
          <p:nvPr/>
        </p:nvSpPr>
        <p:spPr bwMode="auto">
          <a:xfrm>
            <a:off x="6883400" y="914400"/>
            <a:ext cx="5334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5" name="Line 13">
            <a:extLst>
              <a:ext uri="{FF2B5EF4-FFF2-40B4-BE49-F238E27FC236}">
                <a16:creationId xmlns:a16="http://schemas.microsoft.com/office/drawing/2014/main" id="{08CFEAF8-6D33-5B45-A6CA-F86F76A88441}"/>
              </a:ext>
            </a:extLst>
          </p:cNvPr>
          <p:cNvSpPr>
            <a:spLocks noChangeShapeType="1"/>
          </p:cNvSpPr>
          <p:nvPr/>
        </p:nvSpPr>
        <p:spPr bwMode="auto">
          <a:xfrm>
            <a:off x="6019800" y="1881188"/>
            <a:ext cx="3810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6" name="Line 14">
            <a:extLst>
              <a:ext uri="{FF2B5EF4-FFF2-40B4-BE49-F238E27FC236}">
                <a16:creationId xmlns:a16="http://schemas.microsoft.com/office/drawing/2014/main" id="{75E9DB42-1BB9-F440-B3A1-DFE4ACCD1987}"/>
              </a:ext>
            </a:extLst>
          </p:cNvPr>
          <p:cNvSpPr>
            <a:spLocks noChangeShapeType="1"/>
          </p:cNvSpPr>
          <p:nvPr/>
        </p:nvSpPr>
        <p:spPr bwMode="auto">
          <a:xfrm flipH="1" flipV="1">
            <a:off x="7526338" y="170815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Text Box 16">
            <a:extLst>
              <a:ext uri="{FF2B5EF4-FFF2-40B4-BE49-F238E27FC236}">
                <a16:creationId xmlns:a16="http://schemas.microsoft.com/office/drawing/2014/main" id="{AE2464AF-334C-0047-830F-CFD8C219E617}"/>
              </a:ext>
            </a:extLst>
          </p:cNvPr>
          <p:cNvSpPr txBox="1">
            <a:spLocks noChangeArrowheads="1"/>
          </p:cNvSpPr>
          <p:nvPr/>
        </p:nvSpPr>
        <p:spPr bwMode="auto">
          <a:xfrm>
            <a:off x="7620000" y="381000"/>
            <a:ext cx="1524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dirty="0"/>
              <a:t>x = m +aw</a:t>
            </a:r>
          </a:p>
        </p:txBody>
      </p:sp>
      <p:grpSp>
        <p:nvGrpSpPr>
          <p:cNvPr id="18" name="Group 19">
            <a:extLst>
              <a:ext uri="{FF2B5EF4-FFF2-40B4-BE49-F238E27FC236}">
                <a16:creationId xmlns:a16="http://schemas.microsoft.com/office/drawing/2014/main" id="{507BE011-0F3A-7940-98C7-C9C57624ACC2}"/>
              </a:ext>
            </a:extLst>
          </p:cNvPr>
          <p:cNvGrpSpPr>
            <a:grpSpLocks/>
          </p:cNvGrpSpPr>
          <p:nvPr/>
        </p:nvGrpSpPr>
        <p:grpSpPr bwMode="auto">
          <a:xfrm>
            <a:off x="5943600" y="2438401"/>
            <a:ext cx="1214425" cy="743298"/>
            <a:chOff x="3744" y="2304"/>
            <a:chExt cx="763" cy="422"/>
          </a:xfrm>
        </p:grpSpPr>
        <p:sp>
          <p:nvSpPr>
            <p:cNvPr id="19" name="Line 17">
              <a:extLst>
                <a:ext uri="{FF2B5EF4-FFF2-40B4-BE49-F238E27FC236}">
                  <a16:creationId xmlns:a16="http://schemas.microsoft.com/office/drawing/2014/main" id="{5EBAD446-6B78-274C-AC19-BBB9BD6ADD47}"/>
                </a:ext>
              </a:extLst>
            </p:cNvPr>
            <p:cNvSpPr>
              <a:spLocks noChangeShapeType="1"/>
            </p:cNvSpPr>
            <p:nvPr/>
          </p:nvSpPr>
          <p:spPr bwMode="auto">
            <a:xfrm flipV="1">
              <a:off x="3744" y="2304"/>
              <a:ext cx="480" cy="384"/>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20" name="Text Box 18">
              <a:extLst>
                <a:ext uri="{FF2B5EF4-FFF2-40B4-BE49-F238E27FC236}">
                  <a16:creationId xmlns:a16="http://schemas.microsoft.com/office/drawing/2014/main" id="{7B09EB67-A040-8E43-B25F-E03EC7A3DA7E}"/>
                </a:ext>
              </a:extLst>
            </p:cNvPr>
            <p:cNvSpPr txBox="1">
              <a:spLocks noChangeArrowheads="1"/>
            </p:cNvSpPr>
            <p:nvPr/>
          </p:nvSpPr>
          <p:spPr bwMode="auto">
            <a:xfrm>
              <a:off x="3830" y="2551"/>
              <a:ext cx="677" cy="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a:solidFill>
                    <a:srgbClr val="CC3300"/>
                  </a:solidFill>
                  <a:latin typeface="Times New Roman" panose="02020603050405020304" pitchFamily="18" charset="0"/>
                  <a:cs typeface="Times New Roman" panose="02020603050405020304" pitchFamily="18" charset="0"/>
                </a:rPr>
                <a:t>单位向量 </a:t>
              </a:r>
              <a:r>
                <a:rPr lang="en-US" altLang="zh-CN" sz="1400" b="1">
                  <a:solidFill>
                    <a:srgbClr val="CC3300"/>
                  </a:solidFill>
                  <a:latin typeface="Times New Roman" panose="02020603050405020304" pitchFamily="18" charset="0"/>
                  <a:cs typeface="Times New Roman" panose="02020603050405020304" pitchFamily="18" charset="0"/>
                </a:rPr>
                <a:t>w</a:t>
              </a:r>
            </a:p>
          </p:txBody>
        </p:sp>
      </p:grpSp>
      <p:sp>
        <p:nvSpPr>
          <p:cNvPr id="21" name="Text Box 20">
            <a:extLst>
              <a:ext uri="{FF2B5EF4-FFF2-40B4-BE49-F238E27FC236}">
                <a16:creationId xmlns:a16="http://schemas.microsoft.com/office/drawing/2014/main" id="{678C55CF-B191-804F-9011-111121102FA4}"/>
              </a:ext>
            </a:extLst>
          </p:cNvPr>
          <p:cNvSpPr txBox="1">
            <a:spLocks noChangeArrowheads="1"/>
          </p:cNvSpPr>
          <p:nvPr/>
        </p:nvSpPr>
        <p:spPr bwMode="auto">
          <a:xfrm>
            <a:off x="5759450" y="2024063"/>
            <a:ext cx="40267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latin typeface="Times New Roman" panose="02020603050405020304" pitchFamily="18" charset="0"/>
                <a:cs typeface="Times New Roman" panose="02020603050405020304" pitchFamily="18" charset="0"/>
              </a:rPr>
              <a:t>a1</a:t>
            </a:r>
          </a:p>
        </p:txBody>
      </p:sp>
      <p:sp>
        <p:nvSpPr>
          <p:cNvPr id="22" name="Text Box 21">
            <a:extLst>
              <a:ext uri="{FF2B5EF4-FFF2-40B4-BE49-F238E27FC236}">
                <a16:creationId xmlns:a16="http://schemas.microsoft.com/office/drawing/2014/main" id="{C4C44340-6644-6141-B57E-C7C79946F853}"/>
              </a:ext>
            </a:extLst>
          </p:cNvPr>
          <p:cNvSpPr txBox="1">
            <a:spLocks noChangeArrowheads="1"/>
          </p:cNvSpPr>
          <p:nvPr/>
        </p:nvSpPr>
        <p:spPr bwMode="auto">
          <a:xfrm>
            <a:off x="6408738" y="981075"/>
            <a:ext cx="40267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latin typeface="Times New Roman" panose="02020603050405020304" pitchFamily="18" charset="0"/>
                <a:cs typeface="Times New Roman" panose="02020603050405020304" pitchFamily="18" charset="0"/>
              </a:rPr>
              <a:t>a2</a:t>
            </a:r>
          </a:p>
        </p:txBody>
      </p:sp>
      <p:sp>
        <p:nvSpPr>
          <p:cNvPr id="23" name="Text Box 22">
            <a:extLst>
              <a:ext uri="{FF2B5EF4-FFF2-40B4-BE49-F238E27FC236}">
                <a16:creationId xmlns:a16="http://schemas.microsoft.com/office/drawing/2014/main" id="{EE0C511D-E19B-D545-A422-81EC00F56C00}"/>
              </a:ext>
            </a:extLst>
          </p:cNvPr>
          <p:cNvSpPr txBox="1">
            <a:spLocks noChangeArrowheads="1"/>
          </p:cNvSpPr>
          <p:nvPr/>
        </p:nvSpPr>
        <p:spPr bwMode="auto">
          <a:xfrm>
            <a:off x="8135938" y="1844675"/>
            <a:ext cx="43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a3</a:t>
            </a:r>
          </a:p>
        </p:txBody>
      </p:sp>
      <p:sp>
        <p:nvSpPr>
          <p:cNvPr id="24" name="Text Box 23">
            <a:extLst>
              <a:ext uri="{FF2B5EF4-FFF2-40B4-BE49-F238E27FC236}">
                <a16:creationId xmlns:a16="http://schemas.microsoft.com/office/drawing/2014/main" id="{5F883B2A-2829-6A41-A9E9-93A3C039DC12}"/>
              </a:ext>
            </a:extLst>
          </p:cNvPr>
          <p:cNvSpPr txBox="1">
            <a:spLocks noChangeArrowheads="1"/>
          </p:cNvSpPr>
          <p:nvPr/>
        </p:nvSpPr>
        <p:spPr bwMode="auto">
          <a:xfrm>
            <a:off x="457200" y="936625"/>
            <a:ext cx="39624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i="1" dirty="0">
                <a:latin typeface="Times New Roman" panose="02020603050405020304" pitchFamily="18" charset="0"/>
                <a:cs typeface="Times New Roman" panose="02020603050405020304" pitchFamily="18" charset="0"/>
              </a:rPr>
              <a:t>a</a:t>
            </a:r>
            <a:r>
              <a:rPr lang="zh-CN" altLang="en-US" sz="2400" dirty="0">
                <a:latin typeface="Times New Roman" panose="02020603050405020304" pitchFamily="18" charset="0"/>
                <a:cs typeface="Times New Roman" panose="02020603050405020304" pitchFamily="18" charset="0"/>
              </a:rPr>
              <a:t>是一个标量，表示直线</a:t>
            </a:r>
            <a:r>
              <a:rPr lang="en-US" altLang="zh-CN" sz="2400" i="1" dirty="0">
                <a:latin typeface="Times New Roman" panose="02020603050405020304" pitchFamily="18" charset="0"/>
                <a:cs typeface="Times New Roman" panose="02020603050405020304" pitchFamily="18" charset="0"/>
              </a:rPr>
              <a:t>w</a:t>
            </a:r>
            <a:r>
              <a:rPr lang="zh-CN" altLang="en-US" sz="2400" dirty="0">
                <a:latin typeface="Times New Roman" panose="02020603050405020304" pitchFamily="18" charset="0"/>
                <a:cs typeface="Times New Roman" panose="02020603050405020304" pitchFamily="18" charset="0"/>
              </a:rPr>
              <a:t>上某点离开</a:t>
            </a:r>
            <a:r>
              <a:rPr lang="en-US" altLang="zh-CN" sz="2400" i="1" dirty="0">
                <a:latin typeface="Times New Roman" panose="02020603050405020304" pitchFamily="18" charset="0"/>
                <a:cs typeface="Times New Roman" panose="02020603050405020304" pitchFamily="18" charset="0"/>
              </a:rPr>
              <a:t>m</a:t>
            </a:r>
            <a:r>
              <a:rPr lang="zh-CN" altLang="en-US" sz="2400" dirty="0">
                <a:latin typeface="Times New Roman" panose="02020603050405020304" pitchFamily="18" charset="0"/>
                <a:cs typeface="Times New Roman" panose="02020603050405020304" pitchFamily="18" charset="0"/>
              </a:rPr>
              <a:t>点的距离。</a:t>
            </a:r>
            <a:endParaRPr lang="zh-CN" altLang="en-US" dirty="0">
              <a:latin typeface="Times New Roman" panose="02020603050405020304" pitchFamily="18" charset="0"/>
              <a:cs typeface="Times New Roman" panose="02020603050405020304" pitchFamily="18" charset="0"/>
            </a:endParaRPr>
          </a:p>
        </p:txBody>
      </p:sp>
      <p:pic>
        <p:nvPicPr>
          <p:cNvPr id="25" name="Picture 24">
            <a:extLst>
              <a:ext uri="{FF2B5EF4-FFF2-40B4-BE49-F238E27FC236}">
                <a16:creationId xmlns:a16="http://schemas.microsoft.com/office/drawing/2014/main" id="{04762376-1FB1-4E44-BB46-DF94968156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571" y="2602479"/>
            <a:ext cx="2290028" cy="680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25">
            <a:extLst>
              <a:ext uri="{FF2B5EF4-FFF2-40B4-BE49-F238E27FC236}">
                <a16:creationId xmlns:a16="http://schemas.microsoft.com/office/drawing/2014/main" id="{E71E93F1-7C6F-904F-B542-30F66F432A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19" y="3082988"/>
            <a:ext cx="5105400" cy="749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26">
            <a:extLst>
              <a:ext uri="{FF2B5EF4-FFF2-40B4-BE49-F238E27FC236}">
                <a16:creationId xmlns:a16="http://schemas.microsoft.com/office/drawing/2014/main" id="{96899CA8-C59C-F942-94A9-E12902B229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458" y="3661444"/>
            <a:ext cx="5105401" cy="733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 Box 27">
            <a:extLst>
              <a:ext uri="{FF2B5EF4-FFF2-40B4-BE49-F238E27FC236}">
                <a16:creationId xmlns:a16="http://schemas.microsoft.com/office/drawing/2014/main" id="{E8D75EE0-B760-CA4F-AC59-B90BE7A409F7}"/>
              </a:ext>
            </a:extLst>
          </p:cNvPr>
          <p:cNvSpPr txBox="1">
            <a:spLocks noChangeArrowheads="1"/>
          </p:cNvSpPr>
          <p:nvPr/>
        </p:nvSpPr>
        <p:spPr bwMode="auto">
          <a:xfrm>
            <a:off x="492994" y="4508441"/>
            <a:ext cx="40591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dirty="0">
                <a:solidFill>
                  <a:srgbClr val="CC3300"/>
                </a:solidFill>
                <a:latin typeface="Times New Roman" panose="02020603050405020304" pitchFamily="18" charset="0"/>
                <a:ea typeface="SimSun" panose="02010600030101010101" pitchFamily="2" charset="-122"/>
                <a:cs typeface="Times New Roman" panose="02020603050405020304" pitchFamily="18" charset="0"/>
              </a:rPr>
              <a:t>||w|| = 1</a:t>
            </a:r>
            <a:r>
              <a:rPr lang="zh-CN" altLang="en-US" sz="2800" dirty="0">
                <a:solidFill>
                  <a:srgbClr val="CC3300"/>
                </a:solidFill>
                <a:latin typeface="Times New Roman" panose="02020603050405020304" pitchFamily="18" charset="0"/>
                <a:ea typeface="SimSun" panose="02010600030101010101" pitchFamily="2" charset="-122"/>
                <a:cs typeface="Times New Roman" panose="02020603050405020304" pitchFamily="18" charset="0"/>
              </a:rPr>
              <a:t>，对</a:t>
            </a:r>
            <a:r>
              <a:rPr lang="en-US" altLang="zh-CN" sz="3200" dirty="0" err="1">
                <a:solidFill>
                  <a:srgbClr val="CC3300"/>
                </a:solidFill>
                <a:latin typeface="Times New Roman" panose="02020603050405020304" pitchFamily="18" charset="0"/>
                <a:ea typeface="SimSun" panose="02010600030101010101" pitchFamily="2" charset="-122"/>
                <a:cs typeface="Times New Roman" panose="02020603050405020304" pitchFamily="18" charset="0"/>
              </a:rPr>
              <a:t>a</a:t>
            </a:r>
            <a:r>
              <a:rPr lang="en-US" altLang="zh-CN" sz="1600" baseline="-25000" dirty="0" err="1">
                <a:solidFill>
                  <a:srgbClr val="CC3300"/>
                </a:solidFill>
                <a:latin typeface="Times New Roman" panose="02020603050405020304" pitchFamily="18" charset="0"/>
                <a:ea typeface="SimSun" panose="02010600030101010101" pitchFamily="2" charset="-122"/>
                <a:cs typeface="Times New Roman" panose="02020603050405020304" pitchFamily="18" charset="0"/>
              </a:rPr>
              <a:t>k</a:t>
            </a:r>
            <a:r>
              <a:rPr lang="zh-CN" altLang="en-US" sz="2800" dirty="0">
                <a:solidFill>
                  <a:srgbClr val="CC3300"/>
                </a:solidFill>
                <a:latin typeface="Times New Roman" panose="02020603050405020304" pitchFamily="18" charset="0"/>
                <a:ea typeface="SimSun" panose="02010600030101010101" pitchFamily="2" charset="-122"/>
                <a:cs typeface="Times New Roman" panose="02020603050405020304" pitchFamily="18" charset="0"/>
              </a:rPr>
              <a:t>求偏导得：</a:t>
            </a:r>
          </a:p>
        </p:txBody>
      </p:sp>
      <p:pic>
        <p:nvPicPr>
          <p:cNvPr id="29" name="Picture 28">
            <a:extLst>
              <a:ext uri="{FF2B5EF4-FFF2-40B4-BE49-F238E27FC236}">
                <a16:creationId xmlns:a16="http://schemas.microsoft.com/office/drawing/2014/main" id="{A7BA4FDF-B477-E94F-A031-E594B4D167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54382" y="4526349"/>
            <a:ext cx="2342426" cy="601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Text Box 29">
            <a:extLst>
              <a:ext uri="{FF2B5EF4-FFF2-40B4-BE49-F238E27FC236}">
                <a16:creationId xmlns:a16="http://schemas.microsoft.com/office/drawing/2014/main" id="{5F88D744-CDC5-F044-B6BE-6587F8D38E5C}"/>
              </a:ext>
            </a:extLst>
          </p:cNvPr>
          <p:cNvSpPr txBox="1">
            <a:spLocks noChangeArrowheads="1"/>
          </p:cNvSpPr>
          <p:nvPr/>
        </p:nvSpPr>
        <p:spPr bwMode="auto">
          <a:xfrm>
            <a:off x="7200900" y="2600325"/>
            <a:ext cx="1752600" cy="37623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i="1" dirty="0" err="1">
                <a:latin typeface="Times New Roman" panose="02020603050405020304" pitchFamily="18" charset="0"/>
                <a:cs typeface="Times New Roman" panose="02020603050405020304" pitchFamily="18" charset="0"/>
              </a:rPr>
              <a:t>x</a:t>
            </a:r>
            <a:r>
              <a:rPr lang="en-US" altLang="zh-CN" sz="1200" i="1" dirty="0" err="1">
                <a:latin typeface="Times New Roman" panose="02020603050405020304" pitchFamily="18" charset="0"/>
                <a:cs typeface="Times New Roman" panose="02020603050405020304" pitchFamily="18" charset="0"/>
              </a:rPr>
              <a:t>k</a:t>
            </a:r>
            <a:r>
              <a:rPr lang="en-US" altLang="zh-CN" i="1" dirty="0">
                <a:latin typeface="Times New Roman" panose="02020603050405020304" pitchFamily="18" charset="0"/>
                <a:cs typeface="Times New Roman" panose="02020603050405020304" pitchFamily="18" charset="0"/>
              </a:rPr>
              <a:t> </a:t>
            </a:r>
            <a:r>
              <a:rPr lang="zh-CN" altLang="en-US" i="1"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m +</a:t>
            </a:r>
            <a:r>
              <a:rPr lang="en-US" altLang="zh-CN" i="1" dirty="0" err="1">
                <a:latin typeface="Times New Roman" panose="02020603050405020304" pitchFamily="18" charset="0"/>
                <a:cs typeface="Times New Roman" panose="02020603050405020304" pitchFamily="18" charset="0"/>
              </a:rPr>
              <a:t>a</a:t>
            </a:r>
            <a:r>
              <a:rPr lang="en-US" altLang="zh-CN" sz="1200" i="1" dirty="0" err="1">
                <a:latin typeface="Times New Roman" panose="02020603050405020304" pitchFamily="18" charset="0"/>
                <a:cs typeface="Times New Roman" panose="02020603050405020304" pitchFamily="18" charset="0"/>
              </a:rPr>
              <a:t>k</a:t>
            </a:r>
            <a:r>
              <a:rPr lang="en-US" altLang="zh-CN" i="1" dirty="0" err="1">
                <a:latin typeface="Times New Roman" panose="02020603050405020304" pitchFamily="18" charset="0"/>
                <a:cs typeface="Times New Roman" panose="02020603050405020304" pitchFamily="18" charset="0"/>
              </a:rPr>
              <a:t>w</a:t>
            </a:r>
            <a:endParaRPr lang="en-US" altLang="zh-CN" i="1" dirty="0">
              <a:latin typeface="Times New Roman" panose="02020603050405020304" pitchFamily="18" charset="0"/>
              <a:cs typeface="Times New Roman" panose="02020603050405020304" pitchFamily="18" charset="0"/>
            </a:endParaRPr>
          </a:p>
        </p:txBody>
      </p:sp>
      <p:sp>
        <p:nvSpPr>
          <p:cNvPr id="31" name="Text Box 30">
            <a:extLst>
              <a:ext uri="{FF2B5EF4-FFF2-40B4-BE49-F238E27FC236}">
                <a16:creationId xmlns:a16="http://schemas.microsoft.com/office/drawing/2014/main" id="{09540E1D-238E-0441-A85A-329E3A9E4DAE}"/>
              </a:ext>
            </a:extLst>
          </p:cNvPr>
          <p:cNvSpPr txBox="1">
            <a:spLocks noChangeArrowheads="1"/>
          </p:cNvSpPr>
          <p:nvPr/>
        </p:nvSpPr>
        <p:spPr bwMode="auto">
          <a:xfrm>
            <a:off x="469900" y="1757795"/>
            <a:ext cx="4038600" cy="884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latin typeface="Times New Roman" panose="02020603050405020304" pitchFamily="18" charset="0"/>
                <a:cs typeface="Times New Roman" panose="02020603050405020304" pitchFamily="18" charset="0"/>
              </a:rPr>
              <a:t>通过最小化平方误差准则函数，可以找到一组最优的</a:t>
            </a:r>
            <a:r>
              <a:rPr lang="en-US" altLang="zh-CN" sz="2800" i="1" dirty="0" err="1">
                <a:latin typeface="Times New Roman" panose="02020603050405020304" pitchFamily="18" charset="0"/>
                <a:cs typeface="Times New Roman" panose="02020603050405020304" pitchFamily="18" charset="0"/>
              </a:rPr>
              <a:t>a</a:t>
            </a:r>
            <a:r>
              <a:rPr lang="en-US" altLang="zh-CN" baseline="-25000" dirty="0" err="1">
                <a:latin typeface="Times New Roman" panose="02020603050405020304" pitchFamily="18" charset="0"/>
                <a:cs typeface="Times New Roman" panose="02020603050405020304" pitchFamily="18" charset="0"/>
              </a:rPr>
              <a:t>k</a:t>
            </a:r>
            <a:endParaRPr lang="en-US" altLang="zh-CN" dirty="0">
              <a:latin typeface="Times New Roman" panose="02020603050405020304" pitchFamily="18" charset="0"/>
              <a:cs typeface="Times New Roman" panose="02020603050405020304" pitchFamily="18" charset="0"/>
            </a:endParaRPr>
          </a:p>
        </p:txBody>
      </p:sp>
      <p:sp>
        <p:nvSpPr>
          <p:cNvPr id="32" name="Text Box 31">
            <a:extLst>
              <a:ext uri="{FF2B5EF4-FFF2-40B4-BE49-F238E27FC236}">
                <a16:creationId xmlns:a16="http://schemas.microsoft.com/office/drawing/2014/main" id="{B1D17DD6-EF20-4643-80CA-1D730DA43CBA}"/>
              </a:ext>
            </a:extLst>
          </p:cNvPr>
          <p:cNvSpPr txBox="1">
            <a:spLocks noChangeArrowheads="1"/>
          </p:cNvSpPr>
          <p:nvPr/>
        </p:nvSpPr>
        <p:spPr bwMode="auto">
          <a:xfrm>
            <a:off x="7920038" y="188913"/>
            <a:ext cx="10080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1400" b="1" dirty="0">
                <a:solidFill>
                  <a:srgbClr val="FF3300"/>
                </a:solidFill>
              </a:rPr>
              <a:t>a—</a:t>
            </a:r>
            <a:r>
              <a:rPr lang="zh-CN" altLang="en-US" sz="1400" b="1" dirty="0">
                <a:solidFill>
                  <a:srgbClr val="FF3300"/>
                </a:solidFill>
              </a:rPr>
              <a:t>标量</a:t>
            </a:r>
          </a:p>
        </p:txBody>
      </p:sp>
    </p:spTree>
    <p:extLst>
      <p:ext uri="{BB962C8B-B14F-4D97-AF65-F5344CB8AC3E}">
        <p14:creationId xmlns:p14="http://schemas.microsoft.com/office/powerpoint/2010/main" val="41178814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3672408"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cs typeface="Times New Roman" panose="02020603050405020304" pitchFamily="18" charset="0"/>
              </a:rPr>
              <a:t>推导过程：</a:t>
            </a:r>
            <a:r>
              <a:rPr lang="en-US" altLang="zh-CN" sz="2400" b="1" dirty="0">
                <a:solidFill>
                  <a:srgbClr val="630D5F"/>
                </a:solidFill>
                <a:latin typeface="宋体" panose="02010600030101010101" pitchFamily="2" charset="-122"/>
                <a:cs typeface="Times New Roman" panose="02020603050405020304" pitchFamily="18" charset="0"/>
              </a:rPr>
              <a:t> 1</a:t>
            </a:r>
            <a:r>
              <a:rPr lang="zh-CN" altLang="en-US" sz="2400" b="1" dirty="0">
                <a:solidFill>
                  <a:srgbClr val="630D5F"/>
                </a:solidFill>
                <a:latin typeface="宋体" panose="02010600030101010101" pitchFamily="2" charset="-122"/>
                <a:cs typeface="Times New Roman" panose="02020603050405020304" pitchFamily="18" charset="0"/>
              </a:rPr>
              <a:t>维表示</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34</a:t>
            </a:fld>
            <a:endParaRPr lang="zh-CN" altLang="en-US" dirty="0">
              <a:solidFill>
                <a:prstClr val="black">
                  <a:tint val="75000"/>
                </a:prstClr>
              </a:solidFill>
            </a:endParaRPr>
          </a:p>
        </p:txBody>
      </p:sp>
      <p:graphicFrame>
        <p:nvGraphicFramePr>
          <p:cNvPr id="5" name="Object 25">
            <a:extLst>
              <a:ext uri="{FF2B5EF4-FFF2-40B4-BE49-F238E27FC236}">
                <a16:creationId xmlns:a16="http://schemas.microsoft.com/office/drawing/2014/main" id="{C5806F42-43B5-B441-A7FB-975FD4A0F0A9}"/>
              </a:ext>
            </a:extLst>
          </p:cNvPr>
          <p:cNvGraphicFramePr>
            <a:graphicFrameLocks noChangeAspect="1"/>
          </p:cNvGraphicFramePr>
          <p:nvPr>
            <p:extLst>
              <p:ext uri="{D42A27DB-BD31-4B8C-83A1-F6EECF244321}">
                <p14:modId xmlns:p14="http://schemas.microsoft.com/office/powerpoint/2010/main" val="1110213855"/>
              </p:ext>
            </p:extLst>
          </p:nvPr>
        </p:nvGraphicFramePr>
        <p:xfrm>
          <a:off x="452019" y="971759"/>
          <a:ext cx="2208208" cy="1047541"/>
        </p:xfrm>
        <a:graphic>
          <a:graphicData uri="http://schemas.openxmlformats.org/presentationml/2006/ole">
            <mc:AlternateContent xmlns:mc="http://schemas.openxmlformats.org/markup-compatibility/2006">
              <mc:Choice xmlns:v="urn:schemas-microsoft-com:vml" Requires="v">
                <p:oleObj spid="_x0000_s151894" name="Equation" r:id="rId4" imgW="23406100" imgH="11112500" progId="Equation.DSMT4">
                  <p:embed/>
                </p:oleObj>
              </mc:Choice>
              <mc:Fallback>
                <p:oleObj name="Equation" r:id="rId4" imgW="23406100" imgH="11112500" progId="Equation.DSMT4">
                  <p:embed/>
                  <p:pic>
                    <p:nvPicPr>
                      <p:cNvPr id="71705" name="Object 25">
                        <a:extLst>
                          <a:ext uri="{FF2B5EF4-FFF2-40B4-BE49-F238E27FC236}">
                            <a16:creationId xmlns:a16="http://schemas.microsoft.com/office/drawing/2014/main" id="{CCB74BC3-7F52-484A-9805-A416ED4060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019" y="971759"/>
                        <a:ext cx="2208208" cy="1047541"/>
                      </a:xfrm>
                      <a:prstGeom prst="rect">
                        <a:avLst/>
                      </a:prstGeom>
                      <a:noFill/>
                      <a:ln>
                        <a:noFill/>
                      </a:ln>
                      <a:effectLst/>
                    </p:spPr>
                  </p:pic>
                </p:oleObj>
              </mc:Fallback>
            </mc:AlternateContent>
          </a:graphicData>
        </a:graphic>
      </p:graphicFrame>
      <p:sp>
        <p:nvSpPr>
          <p:cNvPr id="6" name="Line 27">
            <a:extLst>
              <a:ext uri="{FF2B5EF4-FFF2-40B4-BE49-F238E27FC236}">
                <a16:creationId xmlns:a16="http://schemas.microsoft.com/office/drawing/2014/main" id="{B67DDDB7-0323-B242-8B5D-204620ADA665}"/>
              </a:ext>
            </a:extLst>
          </p:cNvPr>
          <p:cNvSpPr>
            <a:spLocks noChangeShapeType="1"/>
          </p:cNvSpPr>
          <p:nvPr/>
        </p:nvSpPr>
        <p:spPr bwMode="auto">
          <a:xfrm flipH="1" flipV="1">
            <a:off x="6659563" y="1016000"/>
            <a:ext cx="884237" cy="104140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 name="Group 48">
            <a:extLst>
              <a:ext uri="{FF2B5EF4-FFF2-40B4-BE49-F238E27FC236}">
                <a16:creationId xmlns:a16="http://schemas.microsoft.com/office/drawing/2014/main" id="{7282F500-3EE5-2749-AE9D-B44900B2CF76}"/>
              </a:ext>
            </a:extLst>
          </p:cNvPr>
          <p:cNvGrpSpPr>
            <a:grpSpLocks/>
          </p:cNvGrpSpPr>
          <p:nvPr/>
        </p:nvGrpSpPr>
        <p:grpSpPr bwMode="auto">
          <a:xfrm>
            <a:off x="5257800" y="384175"/>
            <a:ext cx="3505200" cy="3197225"/>
            <a:chOff x="3312" y="242"/>
            <a:chExt cx="2208" cy="2014"/>
          </a:xfrm>
        </p:grpSpPr>
        <p:grpSp>
          <p:nvGrpSpPr>
            <p:cNvPr id="8" name="Group 5">
              <a:extLst>
                <a:ext uri="{FF2B5EF4-FFF2-40B4-BE49-F238E27FC236}">
                  <a16:creationId xmlns:a16="http://schemas.microsoft.com/office/drawing/2014/main" id="{4C58E3F8-CE8E-AB45-8AED-AF97F28A675F}"/>
                </a:ext>
              </a:extLst>
            </p:cNvPr>
            <p:cNvGrpSpPr>
              <a:grpSpLocks/>
            </p:cNvGrpSpPr>
            <p:nvPr/>
          </p:nvGrpSpPr>
          <p:grpSpPr bwMode="auto">
            <a:xfrm>
              <a:off x="3504" y="576"/>
              <a:ext cx="2016" cy="1392"/>
              <a:chOff x="3456" y="672"/>
              <a:chExt cx="2016" cy="1392"/>
            </a:xfrm>
          </p:grpSpPr>
          <p:sp>
            <p:nvSpPr>
              <p:cNvPr id="15" name="Line 6">
                <a:extLst>
                  <a:ext uri="{FF2B5EF4-FFF2-40B4-BE49-F238E27FC236}">
                    <a16:creationId xmlns:a16="http://schemas.microsoft.com/office/drawing/2014/main" id="{2D92F175-1B5D-A94C-B024-B049A888F9F0}"/>
                  </a:ext>
                </a:extLst>
              </p:cNvPr>
              <p:cNvSpPr>
                <a:spLocks noChangeShapeType="1"/>
              </p:cNvSpPr>
              <p:nvPr/>
            </p:nvSpPr>
            <p:spPr bwMode="auto">
              <a:xfrm>
                <a:off x="3456" y="2064"/>
                <a:ext cx="2016"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7">
                <a:extLst>
                  <a:ext uri="{FF2B5EF4-FFF2-40B4-BE49-F238E27FC236}">
                    <a16:creationId xmlns:a16="http://schemas.microsoft.com/office/drawing/2014/main" id="{B4D1A855-02C9-734C-836B-18B45BA9D01E}"/>
                  </a:ext>
                </a:extLst>
              </p:cNvPr>
              <p:cNvSpPr>
                <a:spLocks noChangeShapeType="1"/>
              </p:cNvSpPr>
              <p:nvPr/>
            </p:nvSpPr>
            <p:spPr bwMode="auto">
              <a:xfrm flipV="1">
                <a:off x="3456" y="672"/>
                <a:ext cx="0" cy="139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 name="Rectangle 8">
              <a:extLst>
                <a:ext uri="{FF2B5EF4-FFF2-40B4-BE49-F238E27FC236}">
                  <a16:creationId xmlns:a16="http://schemas.microsoft.com/office/drawing/2014/main" id="{0F9090DD-3494-7044-8593-7817955BF27D}"/>
                </a:ext>
              </a:extLst>
            </p:cNvPr>
            <p:cNvSpPr>
              <a:spLocks noChangeArrowheads="1"/>
            </p:cNvSpPr>
            <p:nvPr/>
          </p:nvSpPr>
          <p:spPr bwMode="auto">
            <a:xfrm>
              <a:off x="4272" y="1488"/>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000">
                  <a:solidFill>
                    <a:srgbClr val="CC3300"/>
                  </a:solidFill>
                </a:rPr>
                <a:t>●   </a:t>
              </a:r>
              <a:r>
                <a:rPr lang="zh-CN" altLang="en-US" sz="1200" b="1">
                  <a:solidFill>
                    <a:srgbClr val="CC3300"/>
                  </a:solidFill>
                </a:rPr>
                <a:t>均值 </a:t>
              </a:r>
              <a:r>
                <a:rPr lang="en-US" altLang="zh-CN" sz="1200" b="1">
                  <a:solidFill>
                    <a:srgbClr val="CC3300"/>
                  </a:solidFill>
                </a:rPr>
                <a:t>m</a:t>
              </a:r>
            </a:p>
          </p:txBody>
        </p:sp>
        <p:sp>
          <p:nvSpPr>
            <p:cNvPr id="11" name="Line 10">
              <a:extLst>
                <a:ext uri="{FF2B5EF4-FFF2-40B4-BE49-F238E27FC236}">
                  <a16:creationId xmlns:a16="http://schemas.microsoft.com/office/drawing/2014/main" id="{27BDB845-D628-0A41-881E-462C3ECD8106}"/>
                </a:ext>
              </a:extLst>
            </p:cNvPr>
            <p:cNvSpPr>
              <a:spLocks noChangeShapeType="1"/>
            </p:cNvSpPr>
            <p:nvPr/>
          </p:nvSpPr>
          <p:spPr bwMode="auto">
            <a:xfrm flipV="1">
              <a:off x="3408" y="864"/>
              <a:ext cx="1968" cy="13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Rectangle 11">
              <a:extLst>
                <a:ext uri="{FF2B5EF4-FFF2-40B4-BE49-F238E27FC236}">
                  <a16:creationId xmlns:a16="http://schemas.microsoft.com/office/drawing/2014/main" id="{494A8816-FE5F-824D-B089-B0E15C9958D5}"/>
                </a:ext>
              </a:extLst>
            </p:cNvPr>
            <p:cNvSpPr>
              <a:spLocks noChangeArrowheads="1"/>
            </p:cNvSpPr>
            <p:nvPr/>
          </p:nvSpPr>
          <p:spPr bwMode="auto">
            <a:xfrm>
              <a:off x="4093" y="562"/>
              <a:ext cx="24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000"/>
                <a:t>●</a:t>
              </a:r>
            </a:p>
          </p:txBody>
        </p:sp>
        <p:sp>
          <p:nvSpPr>
            <p:cNvPr id="13" name="Text Box 23">
              <a:extLst>
                <a:ext uri="{FF2B5EF4-FFF2-40B4-BE49-F238E27FC236}">
                  <a16:creationId xmlns:a16="http://schemas.microsoft.com/office/drawing/2014/main" id="{F52369DB-013F-A943-83E9-B01192555DE3}"/>
                </a:ext>
              </a:extLst>
            </p:cNvPr>
            <p:cNvSpPr txBox="1">
              <a:spLocks noChangeArrowheads="1"/>
            </p:cNvSpPr>
            <p:nvPr/>
          </p:nvSpPr>
          <p:spPr bwMode="auto">
            <a:xfrm>
              <a:off x="3984" y="242"/>
              <a:ext cx="25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i="1" dirty="0" err="1">
                  <a:latin typeface="Times New Roman" panose="02020603050405020304" pitchFamily="18" charset="0"/>
                  <a:cs typeface="Times New Roman" panose="02020603050405020304" pitchFamily="18" charset="0"/>
                </a:rPr>
                <a:t>x</a:t>
              </a:r>
              <a:r>
                <a:rPr lang="en-US" altLang="zh-CN" sz="1400" i="1" dirty="0" err="1">
                  <a:latin typeface="Times New Roman" panose="02020603050405020304" pitchFamily="18" charset="0"/>
                  <a:cs typeface="Times New Roman" panose="02020603050405020304" pitchFamily="18" charset="0"/>
                </a:rPr>
                <a:t>k</a:t>
              </a:r>
              <a:endParaRPr lang="en-US" altLang="zh-CN" sz="1400" i="1" dirty="0">
                <a:latin typeface="Times New Roman" panose="02020603050405020304" pitchFamily="18" charset="0"/>
                <a:cs typeface="Times New Roman" panose="02020603050405020304" pitchFamily="18" charset="0"/>
              </a:endParaRPr>
            </a:p>
          </p:txBody>
        </p:sp>
        <p:sp>
          <p:nvSpPr>
            <p:cNvPr id="14" name="Text Box 31">
              <a:extLst>
                <a:ext uri="{FF2B5EF4-FFF2-40B4-BE49-F238E27FC236}">
                  <a16:creationId xmlns:a16="http://schemas.microsoft.com/office/drawing/2014/main" id="{1A6510A7-697C-5B41-BBC0-E22B2B69D32C}"/>
                </a:ext>
              </a:extLst>
            </p:cNvPr>
            <p:cNvSpPr txBox="1">
              <a:spLocks noChangeArrowheads="1"/>
            </p:cNvSpPr>
            <p:nvPr/>
          </p:nvSpPr>
          <p:spPr bwMode="auto">
            <a:xfrm>
              <a:off x="3312" y="1943"/>
              <a:ext cx="22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O</a:t>
              </a:r>
            </a:p>
          </p:txBody>
        </p:sp>
      </p:grpSp>
      <p:sp>
        <p:nvSpPr>
          <p:cNvPr id="17" name="Text Box 34">
            <a:extLst>
              <a:ext uri="{FF2B5EF4-FFF2-40B4-BE49-F238E27FC236}">
                <a16:creationId xmlns:a16="http://schemas.microsoft.com/office/drawing/2014/main" id="{7579B0A2-80E9-F441-B2F6-FE79B45D62C0}"/>
              </a:ext>
            </a:extLst>
          </p:cNvPr>
          <p:cNvSpPr txBox="1">
            <a:spLocks noChangeArrowheads="1"/>
          </p:cNvSpPr>
          <p:nvPr/>
        </p:nvSpPr>
        <p:spPr bwMode="auto">
          <a:xfrm>
            <a:off x="315912" y="3772332"/>
            <a:ext cx="851217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dirty="0">
                <a:solidFill>
                  <a:srgbClr val="CC3300"/>
                </a:solidFill>
              </a:rPr>
              <a:t>      </a:t>
            </a:r>
            <a:r>
              <a:rPr lang="zh-CN" altLang="en-US" sz="2400" dirty="0">
                <a:solidFill>
                  <a:srgbClr val="CC3300"/>
                </a:solidFill>
              </a:rPr>
              <a:t>只要把向量</a:t>
            </a:r>
            <a:r>
              <a:rPr lang="en-US" altLang="zh-CN" sz="2400" i="1" dirty="0" err="1">
                <a:solidFill>
                  <a:srgbClr val="CC3300"/>
                </a:solidFill>
                <a:latin typeface="Times New Roman" panose="02020603050405020304" pitchFamily="18" charset="0"/>
                <a:cs typeface="Times New Roman" panose="02020603050405020304" pitchFamily="18" charset="0"/>
              </a:rPr>
              <a:t>x</a:t>
            </a:r>
            <a:r>
              <a:rPr lang="en-US" altLang="zh-CN" sz="2400" i="1" baseline="-25000" dirty="0" err="1">
                <a:solidFill>
                  <a:srgbClr val="CC3300"/>
                </a:solidFill>
                <a:latin typeface="Times New Roman" panose="02020603050405020304" pitchFamily="18" charset="0"/>
                <a:cs typeface="Times New Roman" panose="02020603050405020304" pitchFamily="18" charset="0"/>
              </a:rPr>
              <a:t>k</a:t>
            </a:r>
            <a:r>
              <a:rPr lang="zh-CN" altLang="en-US" sz="2400" dirty="0">
                <a:solidFill>
                  <a:srgbClr val="CC3300"/>
                </a:solidFill>
              </a:rPr>
              <a:t>向通过样本均值的直线</a:t>
            </a:r>
            <a:r>
              <a:rPr lang="en-US" altLang="zh-CN" sz="2400" i="1" dirty="0">
                <a:solidFill>
                  <a:srgbClr val="CC3300"/>
                </a:solidFill>
                <a:latin typeface="Times New Roman" panose="02020603050405020304" pitchFamily="18" charset="0"/>
                <a:cs typeface="Times New Roman" panose="02020603050405020304" pitchFamily="18" charset="0"/>
              </a:rPr>
              <a:t>w</a:t>
            </a:r>
            <a:r>
              <a:rPr lang="zh-CN" altLang="en-US" sz="2400" dirty="0">
                <a:solidFill>
                  <a:srgbClr val="CC3300"/>
                </a:solidFill>
              </a:rPr>
              <a:t>作垂直投影就能得到最小平方误差的结果。</a:t>
            </a:r>
          </a:p>
        </p:txBody>
      </p:sp>
      <p:sp>
        <p:nvSpPr>
          <p:cNvPr id="18" name="Line 42">
            <a:extLst>
              <a:ext uri="{FF2B5EF4-FFF2-40B4-BE49-F238E27FC236}">
                <a16:creationId xmlns:a16="http://schemas.microsoft.com/office/drawing/2014/main" id="{71B06391-2A64-F942-8DDC-3348BB641DDC}"/>
              </a:ext>
            </a:extLst>
          </p:cNvPr>
          <p:cNvSpPr>
            <a:spLocks noChangeShapeType="1"/>
          </p:cNvSpPr>
          <p:nvPr/>
        </p:nvSpPr>
        <p:spPr bwMode="auto">
          <a:xfrm flipH="1" flipV="1">
            <a:off x="6629400" y="1066800"/>
            <a:ext cx="304800" cy="144780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9" name="Group 49">
            <a:extLst>
              <a:ext uri="{FF2B5EF4-FFF2-40B4-BE49-F238E27FC236}">
                <a16:creationId xmlns:a16="http://schemas.microsoft.com/office/drawing/2014/main" id="{69E5E6F4-BFA0-6146-ABB8-93B1C765289A}"/>
              </a:ext>
            </a:extLst>
          </p:cNvPr>
          <p:cNvGrpSpPr>
            <a:grpSpLocks/>
          </p:cNvGrpSpPr>
          <p:nvPr/>
        </p:nvGrpSpPr>
        <p:grpSpPr bwMode="auto">
          <a:xfrm>
            <a:off x="5562600" y="990600"/>
            <a:ext cx="1371600" cy="2133600"/>
            <a:chOff x="3504" y="624"/>
            <a:chExt cx="864" cy="1344"/>
          </a:xfrm>
        </p:grpSpPr>
        <p:sp>
          <p:nvSpPr>
            <p:cNvPr id="20" name="Line 45">
              <a:extLst>
                <a:ext uri="{FF2B5EF4-FFF2-40B4-BE49-F238E27FC236}">
                  <a16:creationId xmlns:a16="http://schemas.microsoft.com/office/drawing/2014/main" id="{CBB35BB9-8C89-0E4C-9EE2-22C04702D5F7}"/>
                </a:ext>
              </a:extLst>
            </p:cNvPr>
            <p:cNvSpPr>
              <a:spLocks noChangeShapeType="1"/>
            </p:cNvSpPr>
            <p:nvPr/>
          </p:nvSpPr>
          <p:spPr bwMode="auto">
            <a:xfrm flipV="1">
              <a:off x="3504" y="1584"/>
              <a:ext cx="864" cy="384"/>
            </a:xfrm>
            <a:prstGeom prst="line">
              <a:avLst/>
            </a:prstGeom>
            <a:noFill/>
            <a:ln w="9525">
              <a:solidFill>
                <a:schemeClr val="tx1"/>
              </a:solidFill>
              <a:prstDash val="lg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46">
              <a:extLst>
                <a:ext uri="{FF2B5EF4-FFF2-40B4-BE49-F238E27FC236}">
                  <a16:creationId xmlns:a16="http://schemas.microsoft.com/office/drawing/2014/main" id="{4BCFCF2A-18D5-974F-8027-D5DD087BEC04}"/>
                </a:ext>
              </a:extLst>
            </p:cNvPr>
            <p:cNvSpPr>
              <a:spLocks noChangeShapeType="1"/>
            </p:cNvSpPr>
            <p:nvPr/>
          </p:nvSpPr>
          <p:spPr bwMode="auto">
            <a:xfrm flipV="1">
              <a:off x="3504" y="624"/>
              <a:ext cx="672" cy="1344"/>
            </a:xfrm>
            <a:prstGeom prst="line">
              <a:avLst/>
            </a:prstGeom>
            <a:noFill/>
            <a:ln w="9525">
              <a:solidFill>
                <a:schemeClr val="tx1"/>
              </a:solidFill>
              <a:prstDash val="lg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22" name="Object 47">
            <a:extLst>
              <a:ext uri="{FF2B5EF4-FFF2-40B4-BE49-F238E27FC236}">
                <a16:creationId xmlns:a16="http://schemas.microsoft.com/office/drawing/2014/main" id="{E61D7E36-3E55-9F4C-A5B8-7B1BF98E11EB}"/>
              </a:ext>
            </a:extLst>
          </p:cNvPr>
          <p:cNvGraphicFramePr>
            <a:graphicFrameLocks noChangeAspect="1"/>
          </p:cNvGraphicFramePr>
          <p:nvPr>
            <p:extLst>
              <p:ext uri="{D42A27DB-BD31-4B8C-83A1-F6EECF244321}">
                <p14:modId xmlns:p14="http://schemas.microsoft.com/office/powerpoint/2010/main" val="3007087495"/>
              </p:ext>
            </p:extLst>
          </p:nvPr>
        </p:nvGraphicFramePr>
        <p:xfrm>
          <a:off x="452019" y="2130647"/>
          <a:ext cx="3124200" cy="1039425"/>
        </p:xfrm>
        <a:graphic>
          <a:graphicData uri="http://schemas.openxmlformats.org/presentationml/2006/ole">
            <mc:AlternateContent xmlns:mc="http://schemas.openxmlformats.org/markup-compatibility/2006">
              <mc:Choice xmlns:v="urn:schemas-microsoft-com:vml" Requires="v">
                <p:oleObj spid="_x0000_s151895" name="Equation" r:id="rId6" imgW="31597600" imgH="10528300" progId="Equation.DSMT4">
                  <p:embed/>
                </p:oleObj>
              </mc:Choice>
              <mc:Fallback>
                <p:oleObj name="Equation" r:id="rId6" imgW="31597600" imgH="10528300" progId="Equation.DSMT4">
                  <p:embed/>
                  <p:pic>
                    <p:nvPicPr>
                      <p:cNvPr id="71727" name="Object 47">
                        <a:extLst>
                          <a:ext uri="{FF2B5EF4-FFF2-40B4-BE49-F238E27FC236}">
                            <a16:creationId xmlns:a16="http://schemas.microsoft.com/office/drawing/2014/main" id="{B7D38E73-C70F-1144-8AB9-9C905BCFFA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2019" y="2130647"/>
                        <a:ext cx="3124200" cy="1039425"/>
                      </a:xfrm>
                      <a:prstGeom prst="rect">
                        <a:avLst/>
                      </a:prstGeom>
                      <a:noFill/>
                      <a:ln>
                        <a:noFill/>
                      </a:ln>
                      <a:effectLst/>
                    </p:spPr>
                  </p:pic>
                </p:oleObj>
              </mc:Fallback>
            </mc:AlternateContent>
          </a:graphicData>
        </a:graphic>
      </p:graphicFrame>
      <p:grpSp>
        <p:nvGrpSpPr>
          <p:cNvPr id="23" name="Group 50">
            <a:extLst>
              <a:ext uri="{FF2B5EF4-FFF2-40B4-BE49-F238E27FC236}">
                <a16:creationId xmlns:a16="http://schemas.microsoft.com/office/drawing/2014/main" id="{50205603-56B9-4E46-B332-A72E54053B0C}"/>
              </a:ext>
            </a:extLst>
          </p:cNvPr>
          <p:cNvGrpSpPr>
            <a:grpSpLocks/>
          </p:cNvGrpSpPr>
          <p:nvPr/>
        </p:nvGrpSpPr>
        <p:grpSpPr bwMode="auto">
          <a:xfrm>
            <a:off x="6934200" y="2038350"/>
            <a:ext cx="685800" cy="476250"/>
            <a:chOff x="4368" y="1284"/>
            <a:chExt cx="432" cy="300"/>
          </a:xfrm>
        </p:grpSpPr>
        <p:sp>
          <p:nvSpPr>
            <p:cNvPr id="24" name="Text Box 43">
              <a:extLst>
                <a:ext uri="{FF2B5EF4-FFF2-40B4-BE49-F238E27FC236}">
                  <a16:creationId xmlns:a16="http://schemas.microsoft.com/office/drawing/2014/main" id="{BAE4AEB9-E31D-8B44-BFFD-CA05100F758D}"/>
                </a:ext>
              </a:extLst>
            </p:cNvPr>
            <p:cNvSpPr txBox="1">
              <a:spLocks noChangeArrowheads="1"/>
            </p:cNvSpPr>
            <p:nvPr/>
          </p:nvSpPr>
          <p:spPr bwMode="auto">
            <a:xfrm>
              <a:off x="4580" y="1296"/>
              <a:ext cx="22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dirty="0">
                  <a:latin typeface="Times New Roman" panose="02020603050405020304" pitchFamily="18" charset="0"/>
                  <a:cs typeface="Times New Roman" panose="02020603050405020304" pitchFamily="18" charset="0"/>
                </a:rPr>
                <a:t>w</a:t>
              </a:r>
            </a:p>
          </p:txBody>
        </p:sp>
        <p:sp>
          <p:nvSpPr>
            <p:cNvPr id="25" name="Line 26">
              <a:extLst>
                <a:ext uri="{FF2B5EF4-FFF2-40B4-BE49-F238E27FC236}">
                  <a16:creationId xmlns:a16="http://schemas.microsoft.com/office/drawing/2014/main" id="{4C6DE349-F055-7049-9D67-F02C8F379D62}"/>
                </a:ext>
              </a:extLst>
            </p:cNvPr>
            <p:cNvSpPr>
              <a:spLocks noChangeShapeType="1"/>
            </p:cNvSpPr>
            <p:nvPr/>
          </p:nvSpPr>
          <p:spPr bwMode="auto">
            <a:xfrm flipV="1">
              <a:off x="4368" y="1284"/>
              <a:ext cx="398" cy="30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26" name="Object 53">
            <a:extLst>
              <a:ext uri="{FF2B5EF4-FFF2-40B4-BE49-F238E27FC236}">
                <a16:creationId xmlns:a16="http://schemas.microsoft.com/office/drawing/2014/main" id="{010EE50B-A2A2-7542-B21B-A97713B2366C}"/>
              </a:ext>
            </a:extLst>
          </p:cNvPr>
          <p:cNvGraphicFramePr>
            <a:graphicFrameLocks noChangeAspect="1"/>
          </p:cNvGraphicFramePr>
          <p:nvPr/>
        </p:nvGraphicFramePr>
        <p:xfrm>
          <a:off x="6959600" y="2057400"/>
          <a:ext cx="217488" cy="304800"/>
        </p:xfrm>
        <a:graphic>
          <a:graphicData uri="http://schemas.openxmlformats.org/presentationml/2006/ole">
            <mc:AlternateContent xmlns:mc="http://schemas.openxmlformats.org/markup-compatibility/2006">
              <mc:Choice xmlns:v="urn:schemas-microsoft-com:vml" Requires="v">
                <p:oleObj spid="_x0000_s151896" name="Equation" r:id="rId8" imgW="2921000" imgH="4102100" progId="Equation.DSMT4">
                  <p:embed/>
                </p:oleObj>
              </mc:Choice>
              <mc:Fallback>
                <p:oleObj name="Equation" r:id="rId8" imgW="2921000" imgH="4102100" progId="Equation.DSMT4">
                  <p:embed/>
                  <p:pic>
                    <p:nvPicPr>
                      <p:cNvPr id="71733" name="Object 53">
                        <a:extLst>
                          <a:ext uri="{FF2B5EF4-FFF2-40B4-BE49-F238E27FC236}">
                            <a16:creationId xmlns:a16="http://schemas.microsoft.com/office/drawing/2014/main" id="{BEBD0F3E-638C-FB47-8D18-BAD9B5C721F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59600" y="2057400"/>
                        <a:ext cx="217488"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 name="Freeform 55">
            <a:extLst>
              <a:ext uri="{FF2B5EF4-FFF2-40B4-BE49-F238E27FC236}">
                <a16:creationId xmlns:a16="http://schemas.microsoft.com/office/drawing/2014/main" id="{681118BF-EED6-6646-8B12-06BDF838E408}"/>
              </a:ext>
            </a:extLst>
          </p:cNvPr>
          <p:cNvSpPr>
            <a:spLocks/>
          </p:cNvSpPr>
          <p:nvPr/>
        </p:nvSpPr>
        <p:spPr bwMode="auto">
          <a:xfrm>
            <a:off x="7480300" y="1936750"/>
            <a:ext cx="152400" cy="76200"/>
          </a:xfrm>
          <a:custGeom>
            <a:avLst/>
            <a:gdLst>
              <a:gd name="T0" fmla="*/ 0 w 96"/>
              <a:gd name="T1" fmla="*/ 48 h 48"/>
              <a:gd name="T2" fmla="*/ 48 w 96"/>
              <a:gd name="T3" fmla="*/ 0 h 48"/>
              <a:gd name="T4" fmla="*/ 96 w 96"/>
              <a:gd name="T5" fmla="*/ 48 h 48"/>
            </a:gdLst>
            <a:ahLst/>
            <a:cxnLst>
              <a:cxn ang="0">
                <a:pos x="T0" y="T1"/>
              </a:cxn>
              <a:cxn ang="0">
                <a:pos x="T2" y="T3"/>
              </a:cxn>
              <a:cxn ang="0">
                <a:pos x="T4" y="T5"/>
              </a:cxn>
            </a:cxnLst>
            <a:rect l="0" t="0" r="r" b="b"/>
            <a:pathLst>
              <a:path w="96" h="48">
                <a:moveTo>
                  <a:pt x="0" y="48"/>
                </a:moveTo>
                <a:lnTo>
                  <a:pt x="48" y="0"/>
                </a:lnTo>
                <a:lnTo>
                  <a:pt x="96" y="48"/>
                </a:lnTo>
              </a:path>
            </a:pathLst>
          </a:custGeom>
          <a:noFill/>
          <a:ln w="28575" cmpd="sng">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844516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4464496"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如何找到直线</a:t>
            </a:r>
            <a:r>
              <a:rPr lang="en-US" altLang="zh-CN" sz="2400" b="1" i="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w</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的最优方向？</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35</a:t>
            </a:fld>
            <a:endParaRPr lang="zh-CN" altLang="en-US" dirty="0">
              <a:solidFill>
                <a:prstClr val="black">
                  <a:tint val="75000"/>
                </a:prstClr>
              </a:solidFill>
            </a:endParaRPr>
          </a:p>
        </p:txBody>
      </p:sp>
      <p:graphicFrame>
        <p:nvGraphicFramePr>
          <p:cNvPr id="11" name="Object 13">
            <a:extLst>
              <a:ext uri="{FF2B5EF4-FFF2-40B4-BE49-F238E27FC236}">
                <a16:creationId xmlns:a16="http://schemas.microsoft.com/office/drawing/2014/main" id="{6FE08A51-F20A-014E-A19E-1D16E42AFA64}"/>
              </a:ext>
            </a:extLst>
          </p:cNvPr>
          <p:cNvGraphicFramePr>
            <a:graphicFrameLocks noChangeAspect="1"/>
          </p:cNvGraphicFramePr>
          <p:nvPr>
            <p:extLst>
              <p:ext uri="{D42A27DB-BD31-4B8C-83A1-F6EECF244321}">
                <p14:modId xmlns:p14="http://schemas.microsoft.com/office/powerpoint/2010/main" val="605749141"/>
              </p:ext>
            </p:extLst>
          </p:nvPr>
        </p:nvGraphicFramePr>
        <p:xfrm>
          <a:off x="3796826" y="928086"/>
          <a:ext cx="2915642" cy="590860"/>
        </p:xfrm>
        <a:graphic>
          <a:graphicData uri="http://schemas.openxmlformats.org/presentationml/2006/ole">
            <mc:AlternateContent xmlns:mc="http://schemas.openxmlformats.org/markup-compatibility/2006">
              <mc:Choice xmlns:v="urn:schemas-microsoft-com:vml" Requires="v">
                <p:oleObj spid="_x0000_s115599" name="Equation" r:id="rId4" imgW="49149000" imgH="9944100" progId="Equation.DSMT4">
                  <p:embed/>
                </p:oleObj>
              </mc:Choice>
              <mc:Fallback>
                <p:oleObj name="Equation" r:id="rId4" imgW="49149000" imgH="9944100" progId="Equation.DSMT4">
                  <p:embed/>
                  <p:pic>
                    <p:nvPicPr>
                      <p:cNvPr id="85005" name="Object 13">
                        <a:extLst>
                          <a:ext uri="{FF2B5EF4-FFF2-40B4-BE49-F238E27FC236}">
                            <a16:creationId xmlns:a16="http://schemas.microsoft.com/office/drawing/2014/main" id="{ABB80FC0-0955-384D-9B7D-2E0856111B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6826" y="928086"/>
                        <a:ext cx="2915642" cy="590860"/>
                      </a:xfrm>
                      <a:prstGeom prst="rect">
                        <a:avLst/>
                      </a:prstGeom>
                      <a:noFill/>
                      <a:ln>
                        <a:noFill/>
                      </a:ln>
                      <a:effectLst/>
                    </p:spPr>
                  </p:pic>
                </p:oleObj>
              </mc:Fallback>
            </mc:AlternateContent>
          </a:graphicData>
        </a:graphic>
      </p:graphicFrame>
      <p:sp>
        <p:nvSpPr>
          <p:cNvPr id="12" name="Text Box 14">
            <a:extLst>
              <a:ext uri="{FF2B5EF4-FFF2-40B4-BE49-F238E27FC236}">
                <a16:creationId xmlns:a16="http://schemas.microsoft.com/office/drawing/2014/main" id="{1023FD84-DEDF-A148-8E07-2D98CB0FDE12}"/>
              </a:ext>
            </a:extLst>
          </p:cNvPr>
          <p:cNvSpPr txBox="1">
            <a:spLocks noChangeArrowheads="1"/>
          </p:cNvSpPr>
          <p:nvPr/>
        </p:nvSpPr>
        <p:spPr bwMode="auto">
          <a:xfrm>
            <a:off x="1403648" y="884328"/>
            <a:ext cx="14081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a:t>协方差</a:t>
            </a:r>
            <a:r>
              <a:rPr lang="zh-CN" altLang="en-US" sz="2400" dirty="0"/>
              <a:t>：</a:t>
            </a:r>
          </a:p>
        </p:txBody>
      </p:sp>
      <p:sp>
        <p:nvSpPr>
          <p:cNvPr id="14" name="Text Box 16">
            <a:extLst>
              <a:ext uri="{FF2B5EF4-FFF2-40B4-BE49-F238E27FC236}">
                <a16:creationId xmlns:a16="http://schemas.microsoft.com/office/drawing/2014/main" id="{9DFB186A-BDA1-AF4B-B56D-1839D857F31F}"/>
              </a:ext>
            </a:extLst>
          </p:cNvPr>
          <p:cNvSpPr txBox="1">
            <a:spLocks noChangeArrowheads="1"/>
          </p:cNvSpPr>
          <p:nvPr/>
        </p:nvSpPr>
        <p:spPr bwMode="auto">
          <a:xfrm>
            <a:off x="1696490" y="1454663"/>
            <a:ext cx="553998" cy="1748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a:spAutoFit/>
          </a:bodyPr>
          <a:lstStyle/>
          <a:p>
            <a:pPr algn="ctr">
              <a:spcBef>
                <a:spcPct val="50000"/>
              </a:spcBef>
            </a:pPr>
            <a:r>
              <a:rPr lang="zh-CN" altLang="en-US" sz="2400" b="1" dirty="0"/>
              <a:t>协方差矩阵</a:t>
            </a:r>
          </a:p>
        </p:txBody>
      </p:sp>
      <p:pic>
        <p:nvPicPr>
          <p:cNvPr id="17" name="图片 16">
            <a:extLst>
              <a:ext uri="{FF2B5EF4-FFF2-40B4-BE49-F238E27FC236}">
                <a16:creationId xmlns:a16="http://schemas.microsoft.com/office/drawing/2014/main" id="{ECBC67A4-5CC0-4748-928A-A8F7088830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1939" y="1687433"/>
            <a:ext cx="5994400" cy="1282700"/>
          </a:xfrm>
          <a:prstGeom prst="rect">
            <a:avLst/>
          </a:prstGeom>
        </p:spPr>
      </p:pic>
      <p:sp>
        <p:nvSpPr>
          <p:cNvPr id="19" name="文本框 18">
            <a:extLst>
              <a:ext uri="{FF2B5EF4-FFF2-40B4-BE49-F238E27FC236}">
                <a16:creationId xmlns:a16="http://schemas.microsoft.com/office/drawing/2014/main" id="{7C4636EC-B240-5144-A6CB-13EB6B5B344B}"/>
              </a:ext>
            </a:extLst>
          </p:cNvPr>
          <p:cNvSpPr txBox="1"/>
          <p:nvPr/>
        </p:nvSpPr>
        <p:spPr>
          <a:xfrm>
            <a:off x="0" y="3202902"/>
            <a:ext cx="9144000" cy="1477328"/>
          </a:xfrm>
          <a:prstGeom prst="rect">
            <a:avLst/>
          </a:prstGeom>
          <a:solidFill>
            <a:schemeClr val="accent2">
              <a:lumMod val="20000"/>
              <a:lumOff val="80000"/>
            </a:schemeClr>
          </a:solidFill>
        </p:spPr>
        <p:txBody>
          <a:bodyPr wrap="square">
            <a:spAutoFit/>
          </a:bodyPr>
          <a:lstStyle/>
          <a:p>
            <a:pPr marL="285750" indent="-285750">
              <a:buFont typeface="Arial" panose="020B0604020202020204" pitchFamily="34" charset="0"/>
              <a:buChar char="•"/>
            </a:pPr>
            <a:r>
              <a:rPr lang="zh-CN" altLang="en-US" dirty="0">
                <a:solidFill>
                  <a:srgbClr val="262626"/>
                </a:solidFill>
                <a:effectLst/>
                <a:latin typeface="SimSun" panose="02010600030101010101" pitchFamily="2" charset="-122"/>
                <a:ea typeface="SimSun" panose="02010600030101010101" pitchFamily="2" charset="-122"/>
              </a:rPr>
              <a:t>协方差矩阵能处理</a:t>
            </a:r>
            <a:r>
              <a:rPr lang="zh-CN" altLang="en-US" dirty="0">
                <a:solidFill>
                  <a:srgbClr val="C00000"/>
                </a:solidFill>
                <a:effectLst/>
                <a:latin typeface="SimSun" panose="02010600030101010101" pitchFamily="2" charset="-122"/>
                <a:ea typeface="SimSun" panose="02010600030101010101" pitchFamily="2" charset="-122"/>
              </a:rPr>
              <a:t>多维</a:t>
            </a:r>
            <a:r>
              <a:rPr lang="zh-CN" altLang="en-US" dirty="0">
                <a:solidFill>
                  <a:srgbClr val="262626"/>
                </a:solidFill>
                <a:effectLst/>
                <a:latin typeface="SimSun" panose="02010600030101010101" pitchFamily="2" charset="-122"/>
                <a:ea typeface="SimSun" panose="02010600030101010101" pitchFamily="2" charset="-122"/>
              </a:rPr>
              <a:t>问题；</a:t>
            </a:r>
          </a:p>
          <a:p>
            <a:pPr marL="285750" indent="-285750">
              <a:buFont typeface="Arial" panose="020B0604020202020204" pitchFamily="34" charset="0"/>
              <a:buChar char="•"/>
            </a:pPr>
            <a:r>
              <a:rPr lang="zh-CN" altLang="en-US" dirty="0">
                <a:solidFill>
                  <a:srgbClr val="262626"/>
                </a:solidFill>
                <a:effectLst/>
                <a:latin typeface="SimSun" panose="02010600030101010101" pitchFamily="2" charset="-122"/>
                <a:ea typeface="SimSun" panose="02010600030101010101" pitchFamily="2" charset="-122"/>
              </a:rPr>
              <a:t>协方差矩阵是一个</a:t>
            </a:r>
            <a:r>
              <a:rPr lang="zh-CN" altLang="en-US" dirty="0">
                <a:solidFill>
                  <a:srgbClr val="C00000"/>
                </a:solidFill>
                <a:effectLst/>
                <a:latin typeface="SimSun" panose="02010600030101010101" pitchFamily="2" charset="-122"/>
                <a:ea typeface="SimSun" panose="02010600030101010101" pitchFamily="2" charset="-122"/>
              </a:rPr>
              <a:t>对称矩阵</a:t>
            </a:r>
            <a:r>
              <a:rPr lang="zh-CN" altLang="en-US" dirty="0">
                <a:solidFill>
                  <a:srgbClr val="262626"/>
                </a:solidFill>
                <a:effectLst/>
                <a:latin typeface="SimSun" panose="02010600030101010101" pitchFamily="2" charset="-122"/>
                <a:ea typeface="SimSun" panose="02010600030101010101" pitchFamily="2" charset="-122"/>
              </a:rPr>
              <a:t>，而且对角线是各个维度上的方差。</a:t>
            </a:r>
          </a:p>
          <a:p>
            <a:pPr marL="285750" indent="-285750">
              <a:buFont typeface="Arial" panose="020B0604020202020204" pitchFamily="34" charset="0"/>
              <a:buChar char="•"/>
            </a:pPr>
            <a:r>
              <a:rPr lang="zh-CN" altLang="en-US" dirty="0">
                <a:solidFill>
                  <a:srgbClr val="262626"/>
                </a:solidFill>
                <a:effectLst/>
                <a:latin typeface="SimSun" panose="02010600030101010101" pitchFamily="2" charset="-122"/>
                <a:ea typeface="SimSun" panose="02010600030101010101" pitchFamily="2" charset="-122"/>
              </a:rPr>
              <a:t>协方差矩阵计算的是</a:t>
            </a:r>
            <a:r>
              <a:rPr lang="zh-CN" altLang="en-US" dirty="0">
                <a:solidFill>
                  <a:srgbClr val="C00000"/>
                </a:solidFill>
                <a:effectLst/>
                <a:latin typeface="SimSun" panose="02010600030101010101" pitchFamily="2" charset="-122"/>
                <a:ea typeface="SimSun" panose="02010600030101010101" pitchFamily="2" charset="-122"/>
              </a:rPr>
              <a:t>不同维度之间的协方差</a:t>
            </a:r>
            <a:r>
              <a:rPr lang="zh-CN" altLang="en-US" dirty="0">
                <a:solidFill>
                  <a:srgbClr val="262626"/>
                </a:solidFill>
                <a:effectLst/>
                <a:latin typeface="SimSun" panose="02010600030101010101" pitchFamily="2" charset="-122"/>
                <a:ea typeface="SimSun" panose="02010600030101010101" pitchFamily="2" charset="-122"/>
              </a:rPr>
              <a:t>，而不是不同样本之间的。</a:t>
            </a:r>
          </a:p>
          <a:p>
            <a:pPr marL="285750" indent="-285750">
              <a:buFont typeface="Arial" panose="020B0604020202020204" pitchFamily="34" charset="0"/>
              <a:buChar char="•"/>
            </a:pPr>
            <a:r>
              <a:rPr lang="zh-CN" altLang="en-US" dirty="0">
                <a:solidFill>
                  <a:srgbClr val="262626"/>
                </a:solidFill>
                <a:effectLst/>
                <a:latin typeface="SimSun" panose="02010600030101010101" pitchFamily="2" charset="-122"/>
                <a:ea typeface="SimSun" panose="02010600030101010101" pitchFamily="2" charset="-122"/>
              </a:rPr>
              <a:t>样本矩阵中若每行是一个样本，则每列为一个维度，所以计算协方差时要按列计算均值。</a:t>
            </a:r>
          </a:p>
        </p:txBody>
      </p:sp>
      <p:graphicFrame>
        <p:nvGraphicFramePr>
          <p:cNvPr id="21" name="Object 14">
            <a:extLst>
              <a:ext uri="{FF2B5EF4-FFF2-40B4-BE49-F238E27FC236}">
                <a16:creationId xmlns:a16="http://schemas.microsoft.com/office/drawing/2014/main" id="{014E81B4-70E3-D645-8588-49758780A63C}"/>
              </a:ext>
            </a:extLst>
          </p:cNvPr>
          <p:cNvGraphicFramePr>
            <a:graphicFrameLocks noChangeAspect="1"/>
          </p:cNvGraphicFramePr>
          <p:nvPr>
            <p:extLst>
              <p:ext uri="{D42A27DB-BD31-4B8C-83A1-F6EECF244321}">
                <p14:modId xmlns:p14="http://schemas.microsoft.com/office/powerpoint/2010/main" val="3132831353"/>
              </p:ext>
            </p:extLst>
          </p:nvPr>
        </p:nvGraphicFramePr>
        <p:xfrm>
          <a:off x="2270317" y="2139958"/>
          <a:ext cx="282575" cy="360363"/>
        </p:xfrm>
        <a:graphic>
          <a:graphicData uri="http://schemas.openxmlformats.org/presentationml/2006/ole">
            <mc:AlternateContent xmlns:mc="http://schemas.openxmlformats.org/markup-compatibility/2006">
              <mc:Choice xmlns:v="urn:schemas-microsoft-com:vml" Requires="v">
                <p:oleObj spid="_x0000_s115600" name="Equation" r:id="rId7" imgW="3213100" imgH="4102100" progId="Equation.DSMT4">
                  <p:embed/>
                </p:oleObj>
              </mc:Choice>
              <mc:Fallback>
                <p:oleObj name="Equation" r:id="rId7" imgW="3213100" imgH="4102100" progId="Equation.DSMT4">
                  <p:embed/>
                  <p:pic>
                    <p:nvPicPr>
                      <p:cNvPr id="15" name="Object 14">
                        <a:extLst>
                          <a:ext uri="{FF2B5EF4-FFF2-40B4-BE49-F238E27FC236}">
                            <a16:creationId xmlns:a16="http://schemas.microsoft.com/office/drawing/2014/main" id="{50697965-7E87-FB44-805E-E2F3CD64098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70317" y="2139958"/>
                        <a:ext cx="282575"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文本框 21">
            <a:extLst>
              <a:ext uri="{FF2B5EF4-FFF2-40B4-BE49-F238E27FC236}">
                <a16:creationId xmlns:a16="http://schemas.microsoft.com/office/drawing/2014/main" id="{20F5FD69-D144-0B41-A458-ABA9BE7381CE}"/>
              </a:ext>
            </a:extLst>
          </p:cNvPr>
          <p:cNvSpPr txBox="1"/>
          <p:nvPr/>
        </p:nvSpPr>
        <p:spPr>
          <a:xfrm>
            <a:off x="2607598" y="2135473"/>
            <a:ext cx="300082" cy="369332"/>
          </a:xfrm>
          <a:prstGeom prst="rect">
            <a:avLst/>
          </a:prstGeom>
          <a:noFill/>
        </p:spPr>
        <p:txBody>
          <a:bodyPr wrap="none" rtlCol="0">
            <a:spAutoFit/>
          </a:bodyPr>
          <a:lstStyle/>
          <a:p>
            <a:r>
              <a:rPr kumimoji="1" lang="en-US" altLang="zh-CN" dirty="0"/>
              <a:t>=</a:t>
            </a:r>
            <a:endParaRPr kumimoji="1" lang="zh-CN" altLang="en-US" dirty="0"/>
          </a:p>
        </p:txBody>
      </p:sp>
    </p:spTree>
    <p:extLst>
      <p:ext uri="{BB962C8B-B14F-4D97-AF65-F5344CB8AC3E}">
        <p14:creationId xmlns:p14="http://schemas.microsoft.com/office/powerpoint/2010/main" val="1669401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400600"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如何找到直线</a:t>
            </a:r>
            <a:r>
              <a:rPr lang="en-US" altLang="zh-CN" sz="2400" b="1" i="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w</a:t>
            </a: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的最优方向？</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36</a:t>
            </a:fld>
            <a:endParaRPr lang="zh-CN" altLang="en-US" dirty="0">
              <a:solidFill>
                <a:prstClr val="black">
                  <a:tint val="75000"/>
                </a:prstClr>
              </a:solidFill>
            </a:endParaRPr>
          </a:p>
        </p:txBody>
      </p:sp>
      <p:pic>
        <p:nvPicPr>
          <p:cNvPr id="6" name="Picture 7">
            <a:extLst>
              <a:ext uri="{FF2B5EF4-FFF2-40B4-BE49-F238E27FC236}">
                <a16:creationId xmlns:a16="http://schemas.microsoft.com/office/drawing/2014/main" id="{4BB5101B-4742-5C4B-ACEA-D9C8AB4295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975" y="1588930"/>
            <a:ext cx="5183361" cy="764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8">
            <a:extLst>
              <a:ext uri="{FF2B5EF4-FFF2-40B4-BE49-F238E27FC236}">
                <a16:creationId xmlns:a16="http://schemas.microsoft.com/office/drawing/2014/main" id="{04FA14E6-58E9-214F-97AA-6FC2DF428EE3}"/>
              </a:ext>
            </a:extLst>
          </p:cNvPr>
          <p:cNvSpPr txBox="1">
            <a:spLocks noChangeArrowheads="1"/>
          </p:cNvSpPr>
          <p:nvPr/>
        </p:nvSpPr>
        <p:spPr bwMode="auto">
          <a:xfrm>
            <a:off x="786879" y="981642"/>
            <a:ext cx="10567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i="1" dirty="0" err="1">
                <a:latin typeface="Times New Roman" panose="02020603050405020304" pitchFamily="18" charset="0"/>
                <a:cs typeface="Times New Roman" panose="02020603050405020304" pitchFamily="18" charset="0"/>
              </a:rPr>
              <a:t>a</a:t>
            </a:r>
            <a:r>
              <a:rPr lang="en-US" altLang="zh-CN" sz="2400" baseline="-25000" dirty="0" err="1">
                <a:latin typeface="Times New Roman" panose="02020603050405020304" pitchFamily="18" charset="0"/>
                <a:cs typeface="Times New Roman" panose="02020603050405020304" pitchFamily="18" charset="0"/>
              </a:rPr>
              <a:t>k</a:t>
            </a:r>
            <a:r>
              <a:rPr lang="zh-CN" altLang="en-US" sz="2400" dirty="0"/>
              <a:t>代入</a:t>
            </a:r>
          </a:p>
        </p:txBody>
      </p:sp>
      <p:pic>
        <p:nvPicPr>
          <p:cNvPr id="8" name="Picture 9">
            <a:extLst>
              <a:ext uri="{FF2B5EF4-FFF2-40B4-BE49-F238E27FC236}">
                <a16:creationId xmlns:a16="http://schemas.microsoft.com/office/drawing/2014/main" id="{E963017D-7FD0-1445-A4DC-9F734586B6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4236" y="854359"/>
            <a:ext cx="2743200" cy="81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10">
            <a:extLst>
              <a:ext uri="{FF2B5EF4-FFF2-40B4-BE49-F238E27FC236}">
                <a16:creationId xmlns:a16="http://schemas.microsoft.com/office/drawing/2014/main" id="{C8D4FD6B-A704-9E48-A833-E9C1D252CA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3688" y="2319556"/>
            <a:ext cx="4880856" cy="903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1">
            <a:extLst>
              <a:ext uri="{FF2B5EF4-FFF2-40B4-BE49-F238E27FC236}">
                <a16:creationId xmlns:a16="http://schemas.microsoft.com/office/drawing/2014/main" id="{CBF798A4-E37C-CA4F-A22D-9A07201AB4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63688" y="3236009"/>
            <a:ext cx="5467201" cy="716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2">
            <a:extLst>
              <a:ext uri="{FF2B5EF4-FFF2-40B4-BE49-F238E27FC236}">
                <a16:creationId xmlns:a16="http://schemas.microsoft.com/office/drawing/2014/main" id="{4A3E41AB-95AC-0845-9771-5A95ADDA172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3688" y="4076884"/>
            <a:ext cx="3358395" cy="806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3" name="Group 15">
            <a:extLst>
              <a:ext uri="{FF2B5EF4-FFF2-40B4-BE49-F238E27FC236}">
                <a16:creationId xmlns:a16="http://schemas.microsoft.com/office/drawing/2014/main" id="{F6F1B5D6-C586-3C4E-BB13-EE1637DA0A5F}"/>
              </a:ext>
            </a:extLst>
          </p:cNvPr>
          <p:cNvGrpSpPr>
            <a:grpSpLocks/>
          </p:cNvGrpSpPr>
          <p:nvPr/>
        </p:nvGrpSpPr>
        <p:grpSpPr bwMode="auto">
          <a:xfrm>
            <a:off x="2843628" y="3800672"/>
            <a:ext cx="2771775" cy="376238"/>
            <a:chOff x="1513" y="3103"/>
            <a:chExt cx="1746" cy="237"/>
          </a:xfrm>
        </p:grpSpPr>
        <p:sp>
          <p:nvSpPr>
            <p:cNvPr id="14" name="Line 13">
              <a:extLst>
                <a:ext uri="{FF2B5EF4-FFF2-40B4-BE49-F238E27FC236}">
                  <a16:creationId xmlns:a16="http://schemas.microsoft.com/office/drawing/2014/main" id="{CF8CFA3D-55F9-5642-95D9-FBE966A3B392}"/>
                </a:ext>
              </a:extLst>
            </p:cNvPr>
            <p:cNvSpPr>
              <a:spLocks noChangeShapeType="1"/>
            </p:cNvSpPr>
            <p:nvPr/>
          </p:nvSpPr>
          <p:spPr bwMode="auto">
            <a:xfrm>
              <a:off x="1513" y="3103"/>
              <a:ext cx="1746" cy="0"/>
            </a:xfrm>
            <a:prstGeom prst="line">
              <a:avLst/>
            </a:prstGeom>
            <a:noFill/>
            <a:ln w="444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5" name="Object 14">
              <a:extLst>
                <a:ext uri="{FF2B5EF4-FFF2-40B4-BE49-F238E27FC236}">
                  <a16:creationId xmlns:a16="http://schemas.microsoft.com/office/drawing/2014/main" id="{50697965-7E87-FB44-805E-E2F3CD640980}"/>
                </a:ext>
              </a:extLst>
            </p:cNvPr>
            <p:cNvGraphicFramePr>
              <a:graphicFrameLocks noChangeAspect="1"/>
            </p:cNvGraphicFramePr>
            <p:nvPr/>
          </p:nvGraphicFramePr>
          <p:xfrm>
            <a:off x="2290" y="3113"/>
            <a:ext cx="178" cy="227"/>
          </p:xfrm>
          <a:graphic>
            <a:graphicData uri="http://schemas.openxmlformats.org/presentationml/2006/ole">
              <mc:AlternateContent xmlns:mc="http://schemas.openxmlformats.org/markup-compatibility/2006">
                <mc:Choice xmlns:v="urn:schemas-microsoft-com:vml" Requires="v">
                  <p:oleObj spid="_x0000_s116168" name="Equation" r:id="rId9" imgW="3213100" imgH="4102100" progId="Equation.DSMT4">
                    <p:embed/>
                  </p:oleObj>
                </mc:Choice>
                <mc:Fallback>
                  <p:oleObj name="Equation" r:id="rId9" imgW="3213100" imgH="4102100" progId="Equation.DSMT4">
                    <p:embed/>
                    <p:pic>
                      <p:nvPicPr>
                        <p:cNvPr id="72718" name="Object 14">
                          <a:extLst>
                            <a:ext uri="{FF2B5EF4-FFF2-40B4-BE49-F238E27FC236}">
                              <a16:creationId xmlns:a16="http://schemas.microsoft.com/office/drawing/2014/main" id="{566DC700-CAA4-334E-8A58-CB814951FE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90" y="3113"/>
                          <a:ext cx="178" cy="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6" name="Line 13">
            <a:extLst>
              <a:ext uri="{FF2B5EF4-FFF2-40B4-BE49-F238E27FC236}">
                <a16:creationId xmlns:a16="http://schemas.microsoft.com/office/drawing/2014/main" id="{D44291F8-AECC-024F-9DEA-F9D4CC0B6F7F}"/>
              </a:ext>
            </a:extLst>
          </p:cNvPr>
          <p:cNvSpPr>
            <a:spLocks noChangeShapeType="1"/>
          </p:cNvSpPr>
          <p:nvPr/>
        </p:nvSpPr>
        <p:spPr bwMode="auto">
          <a:xfrm>
            <a:off x="3563888" y="4480233"/>
            <a:ext cx="1558195" cy="0"/>
          </a:xfrm>
          <a:prstGeom prst="line">
            <a:avLst/>
          </a:prstGeom>
          <a:noFill/>
          <a:ln w="444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06802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5" y="194945"/>
            <a:ext cx="4340237"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如何找到直线</a:t>
            </a:r>
            <a:r>
              <a:rPr lang="en-US" altLang="zh-CN" sz="2400" b="1" i="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w</a:t>
            </a: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的最优方向？</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37</a:t>
            </a:fld>
            <a:endParaRPr lang="zh-CN" altLang="en-US" dirty="0">
              <a:solidFill>
                <a:prstClr val="black">
                  <a:tint val="75000"/>
                </a:prstClr>
              </a:solidFill>
            </a:endParaRPr>
          </a:p>
        </p:txBody>
      </p:sp>
      <p:pic>
        <p:nvPicPr>
          <p:cNvPr id="5" name="Picture 2">
            <a:extLst>
              <a:ext uri="{FF2B5EF4-FFF2-40B4-BE49-F238E27FC236}">
                <a16:creationId xmlns:a16="http://schemas.microsoft.com/office/drawing/2014/main" id="{40BBDA81-A5EC-5D43-A2C7-CC53831A77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2677" y="1011251"/>
            <a:ext cx="2113096" cy="996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a:extLst>
              <a:ext uri="{FF2B5EF4-FFF2-40B4-BE49-F238E27FC236}">
                <a16:creationId xmlns:a16="http://schemas.microsoft.com/office/drawing/2014/main" id="{D9621274-082E-8243-B570-DE8E23D0CD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2096" y="2185734"/>
            <a:ext cx="3241981" cy="413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a:extLst>
              <a:ext uri="{FF2B5EF4-FFF2-40B4-BE49-F238E27FC236}">
                <a16:creationId xmlns:a16="http://schemas.microsoft.com/office/drawing/2014/main" id="{28249460-B554-CE47-B94C-5AB2AA12FE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8350" y="2633083"/>
            <a:ext cx="2520255" cy="840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Box 5">
            <a:extLst>
              <a:ext uri="{FF2B5EF4-FFF2-40B4-BE49-F238E27FC236}">
                <a16:creationId xmlns:a16="http://schemas.microsoft.com/office/drawing/2014/main" id="{EB42836C-AED1-3C40-A68B-64B81519F919}"/>
              </a:ext>
            </a:extLst>
          </p:cNvPr>
          <p:cNvSpPr txBox="1">
            <a:spLocks noChangeArrowheads="1"/>
          </p:cNvSpPr>
          <p:nvPr/>
        </p:nvSpPr>
        <p:spPr bwMode="auto">
          <a:xfrm>
            <a:off x="4595799" y="2825515"/>
            <a:ext cx="6889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dirty="0"/>
              <a:t>= 0</a:t>
            </a:r>
          </a:p>
        </p:txBody>
      </p:sp>
      <p:pic>
        <p:nvPicPr>
          <p:cNvPr id="10" name="Picture 6">
            <a:extLst>
              <a:ext uri="{FF2B5EF4-FFF2-40B4-BE49-F238E27FC236}">
                <a16:creationId xmlns:a16="http://schemas.microsoft.com/office/drawing/2014/main" id="{F8BA874C-1A72-7A49-8B54-42CDCDE30A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22677" y="3497370"/>
            <a:ext cx="1557497" cy="508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 name="Group 12">
            <a:extLst>
              <a:ext uri="{FF2B5EF4-FFF2-40B4-BE49-F238E27FC236}">
                <a16:creationId xmlns:a16="http://schemas.microsoft.com/office/drawing/2014/main" id="{087DCD14-C8D7-7747-A9FE-4FFED50D953B}"/>
              </a:ext>
            </a:extLst>
          </p:cNvPr>
          <p:cNvGrpSpPr>
            <a:grpSpLocks/>
          </p:cNvGrpSpPr>
          <p:nvPr/>
        </p:nvGrpSpPr>
        <p:grpSpPr bwMode="auto">
          <a:xfrm>
            <a:off x="5724128" y="2139702"/>
            <a:ext cx="2663825" cy="466725"/>
            <a:chOff x="3914" y="1617"/>
            <a:chExt cx="1678" cy="294"/>
          </a:xfrm>
        </p:grpSpPr>
        <p:sp>
          <p:nvSpPr>
            <p:cNvPr id="12" name="Text Box 10">
              <a:extLst>
                <a:ext uri="{FF2B5EF4-FFF2-40B4-BE49-F238E27FC236}">
                  <a16:creationId xmlns:a16="http://schemas.microsoft.com/office/drawing/2014/main" id="{ABDF43E0-A424-F44C-A723-860985711E1C}"/>
                </a:ext>
              </a:extLst>
            </p:cNvPr>
            <p:cNvSpPr txBox="1">
              <a:spLocks noChangeArrowheads="1"/>
            </p:cNvSpPr>
            <p:nvPr/>
          </p:nvSpPr>
          <p:spPr bwMode="auto">
            <a:xfrm>
              <a:off x="3914" y="1619"/>
              <a:ext cx="167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zh-CN" altLang="en-US" sz="2400" b="1" dirty="0">
                  <a:solidFill>
                    <a:srgbClr val="C00000"/>
                  </a:solidFill>
                </a:rPr>
                <a:t>为拉格朗日乘子</a:t>
              </a:r>
            </a:p>
          </p:txBody>
        </p:sp>
        <p:graphicFrame>
          <p:nvGraphicFramePr>
            <p:cNvPr id="13" name="Object 11">
              <a:extLst>
                <a:ext uri="{FF2B5EF4-FFF2-40B4-BE49-F238E27FC236}">
                  <a16:creationId xmlns:a16="http://schemas.microsoft.com/office/drawing/2014/main" id="{05DACEB9-C96F-8940-9D45-90B58D492E10}"/>
                </a:ext>
              </a:extLst>
            </p:cNvPr>
            <p:cNvGraphicFramePr>
              <a:graphicFrameLocks noChangeAspect="1"/>
            </p:cNvGraphicFramePr>
            <p:nvPr/>
          </p:nvGraphicFramePr>
          <p:xfrm>
            <a:off x="3969" y="1617"/>
            <a:ext cx="231" cy="294"/>
          </p:xfrm>
          <a:graphic>
            <a:graphicData uri="http://schemas.openxmlformats.org/presentationml/2006/ole">
              <mc:AlternateContent xmlns:mc="http://schemas.openxmlformats.org/markup-compatibility/2006">
                <mc:Choice xmlns:v="urn:schemas-microsoft-com:vml" Requires="v">
                  <p:oleObj spid="_x0000_s153747" name="Equation" r:id="rId8" imgW="3213100" imgH="4102100" progId="Equation.DSMT4">
                    <p:embed/>
                  </p:oleObj>
                </mc:Choice>
                <mc:Fallback>
                  <p:oleObj name="Equation" r:id="rId8" imgW="3213100" imgH="4102100" progId="Equation.DSMT4">
                    <p:embed/>
                    <p:pic>
                      <p:nvPicPr>
                        <p:cNvPr id="86027" name="Object 11">
                          <a:extLst>
                            <a:ext uri="{FF2B5EF4-FFF2-40B4-BE49-F238E27FC236}">
                              <a16:creationId xmlns:a16="http://schemas.microsoft.com/office/drawing/2014/main" id="{319120E2-316E-5940-88BF-27978CEAEB4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69" y="1617"/>
                          <a:ext cx="231" cy="2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5" name="Group 16">
            <a:extLst>
              <a:ext uri="{FF2B5EF4-FFF2-40B4-BE49-F238E27FC236}">
                <a16:creationId xmlns:a16="http://schemas.microsoft.com/office/drawing/2014/main" id="{523016CD-E8DA-FB4E-8E7E-36D6C05B6333}"/>
              </a:ext>
            </a:extLst>
          </p:cNvPr>
          <p:cNvGrpSpPr>
            <a:grpSpLocks/>
          </p:cNvGrpSpPr>
          <p:nvPr/>
        </p:nvGrpSpPr>
        <p:grpSpPr bwMode="auto">
          <a:xfrm>
            <a:off x="395864" y="4043956"/>
            <a:ext cx="8229600" cy="860426"/>
            <a:chOff x="328" y="2977"/>
            <a:chExt cx="5184" cy="542"/>
          </a:xfrm>
        </p:grpSpPr>
        <p:sp>
          <p:nvSpPr>
            <p:cNvPr id="16" name="Text Box 14">
              <a:extLst>
                <a:ext uri="{FF2B5EF4-FFF2-40B4-BE49-F238E27FC236}">
                  <a16:creationId xmlns:a16="http://schemas.microsoft.com/office/drawing/2014/main" id="{B9BFFDA4-3481-0F43-A6A2-112E0469EB88}"/>
                </a:ext>
              </a:extLst>
            </p:cNvPr>
            <p:cNvSpPr txBox="1">
              <a:spLocks noChangeArrowheads="1"/>
            </p:cNvSpPr>
            <p:nvPr/>
          </p:nvSpPr>
          <p:spPr bwMode="auto">
            <a:xfrm>
              <a:off x="328" y="2996"/>
              <a:ext cx="5184"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dirty="0">
                  <a:solidFill>
                    <a:srgbClr val="CC3300"/>
                  </a:solidFill>
                </a:rPr>
                <a:t>        </a:t>
              </a:r>
              <a:r>
                <a:rPr lang="zh-CN" altLang="en-US" sz="2400" dirty="0">
                  <a:solidFill>
                    <a:srgbClr val="CC3300"/>
                  </a:solidFill>
                </a:rPr>
                <a:t>结论：为了最大化             ，我们选取协方差矩阵</a:t>
              </a:r>
              <a:r>
                <a:rPr lang="en-US" altLang="zh-CN" sz="2400" i="1" dirty="0">
                  <a:solidFill>
                    <a:srgbClr val="CC3300"/>
                  </a:solidFill>
                  <a:latin typeface="Times New Roman" panose="02020603050405020304" pitchFamily="18" charset="0"/>
                  <a:cs typeface="Times New Roman" panose="02020603050405020304" pitchFamily="18" charset="0"/>
                </a:rPr>
                <a:t>S</a:t>
              </a:r>
              <a:r>
                <a:rPr lang="zh-CN" altLang="en-US" sz="2400" b="1" dirty="0">
                  <a:solidFill>
                    <a:srgbClr val="CC3300"/>
                  </a:solidFill>
                </a:rPr>
                <a:t>最大特征值</a:t>
              </a:r>
              <a:r>
                <a:rPr lang="zh-CN" altLang="en-US" sz="2400" dirty="0">
                  <a:solidFill>
                    <a:srgbClr val="CC3300"/>
                  </a:solidFill>
                </a:rPr>
                <a:t>对应的那个特征向量最为投影直线</a:t>
              </a:r>
              <a:r>
                <a:rPr lang="en-US" altLang="zh-CN" sz="2400" i="1" dirty="0">
                  <a:solidFill>
                    <a:srgbClr val="CC3300"/>
                  </a:solidFill>
                  <a:latin typeface="Times New Roman" panose="02020603050405020304" pitchFamily="18" charset="0"/>
                  <a:cs typeface="Times New Roman" panose="02020603050405020304" pitchFamily="18" charset="0"/>
                </a:rPr>
                <a:t>w</a:t>
              </a:r>
              <a:r>
                <a:rPr lang="zh-CN" altLang="en-US" sz="2400" dirty="0">
                  <a:solidFill>
                    <a:srgbClr val="CC3300"/>
                  </a:solidFill>
                </a:rPr>
                <a:t>的方向。</a:t>
              </a:r>
            </a:p>
          </p:txBody>
        </p:sp>
        <p:graphicFrame>
          <p:nvGraphicFramePr>
            <p:cNvPr id="17" name="Object 15">
              <a:extLst>
                <a:ext uri="{FF2B5EF4-FFF2-40B4-BE49-F238E27FC236}">
                  <a16:creationId xmlns:a16="http://schemas.microsoft.com/office/drawing/2014/main" id="{EF3922F2-C90E-A54A-81D7-35E77DCC6B99}"/>
                </a:ext>
              </a:extLst>
            </p:cNvPr>
            <p:cNvGraphicFramePr>
              <a:graphicFrameLocks noChangeAspect="1"/>
            </p:cNvGraphicFramePr>
            <p:nvPr>
              <p:extLst>
                <p:ext uri="{D42A27DB-BD31-4B8C-83A1-F6EECF244321}">
                  <p14:modId xmlns:p14="http://schemas.microsoft.com/office/powerpoint/2010/main" val="3387267582"/>
                </p:ext>
              </p:extLst>
            </p:nvPr>
          </p:nvGraphicFramePr>
          <p:xfrm>
            <a:off x="2270" y="2977"/>
            <a:ext cx="499" cy="276"/>
          </p:xfrm>
          <a:graphic>
            <a:graphicData uri="http://schemas.openxmlformats.org/presentationml/2006/ole">
              <mc:AlternateContent xmlns:mc="http://schemas.openxmlformats.org/markup-compatibility/2006">
                <mc:Choice xmlns:v="urn:schemas-microsoft-com:vml" Requires="v">
                  <p:oleObj spid="_x0000_s153748" name="Equation" r:id="rId10" imgW="8483600" imgH="4686300" progId="Equation.DSMT4">
                    <p:embed/>
                  </p:oleObj>
                </mc:Choice>
                <mc:Fallback>
                  <p:oleObj name="Equation" r:id="rId10" imgW="8483600" imgH="4686300" progId="Equation.DSMT4">
                    <p:embed/>
                    <p:pic>
                      <p:nvPicPr>
                        <p:cNvPr id="86031" name="Object 15">
                          <a:extLst>
                            <a:ext uri="{FF2B5EF4-FFF2-40B4-BE49-F238E27FC236}">
                              <a16:creationId xmlns:a16="http://schemas.microsoft.com/office/drawing/2014/main" id="{FBC0003E-A639-8E4D-BC0B-C86EC4E086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70" y="2977"/>
                          <a:ext cx="499" cy="2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1552141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4608512" cy="576248"/>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如何找到直线</a:t>
            </a:r>
            <a:r>
              <a:rPr lang="en-US" altLang="zh-CN" sz="2400" b="1" i="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w</a:t>
            </a: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的最优方向？</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38</a:t>
            </a:fld>
            <a:endParaRPr lang="zh-CN" altLang="en-US" dirty="0">
              <a:solidFill>
                <a:prstClr val="black">
                  <a:tint val="75000"/>
                </a:prstClr>
              </a:solidFill>
            </a:endParaRPr>
          </a:p>
        </p:txBody>
      </p:sp>
      <p:sp>
        <p:nvSpPr>
          <p:cNvPr id="5" name="Text Box 9">
            <a:extLst>
              <a:ext uri="{FF2B5EF4-FFF2-40B4-BE49-F238E27FC236}">
                <a16:creationId xmlns:a16="http://schemas.microsoft.com/office/drawing/2014/main" id="{E8FE1895-9935-D749-B18E-F1CDFC6C8499}"/>
              </a:ext>
            </a:extLst>
          </p:cNvPr>
          <p:cNvSpPr txBox="1">
            <a:spLocks noChangeArrowheads="1"/>
          </p:cNvSpPr>
          <p:nvPr/>
        </p:nvSpPr>
        <p:spPr bwMode="auto">
          <a:xfrm>
            <a:off x="503238" y="2199452"/>
            <a:ext cx="818356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400" dirty="0"/>
              <a:t>      </a:t>
            </a:r>
            <a:r>
              <a:rPr lang="zh-CN" altLang="en-US" sz="2400" dirty="0"/>
              <a:t>向量</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rPr>
              <a:t>w</a:t>
            </a:r>
            <a:r>
              <a:rPr lang="en-US" altLang="zh-CN" sz="2400" i="1" baseline="-25000" dirty="0">
                <a:latin typeface="Times New Roman" panose="02020603050405020304" pitchFamily="18" charset="0"/>
                <a:ea typeface="SimSun" panose="02010600030101010101" pitchFamily="2" charset="-122"/>
                <a:cs typeface="Times New Roman" panose="02020603050405020304" pitchFamily="18" charset="0"/>
              </a:rPr>
              <a:t>1</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rPr>
              <a:t> ,w</a:t>
            </a:r>
            <a:r>
              <a:rPr lang="en-US" altLang="zh-CN" sz="2400" i="1" baseline="-25000" dirty="0">
                <a:latin typeface="Times New Roman" panose="02020603050405020304" pitchFamily="18" charset="0"/>
                <a:ea typeface="SimSun" panose="02010600030101010101" pitchFamily="2" charset="-122"/>
                <a:cs typeface="Times New Roman" panose="02020603050405020304" pitchFamily="18" charset="0"/>
              </a:rPr>
              <a:t>2</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rPr>
              <a:t> </a:t>
            </a:r>
            <a:r>
              <a:rPr lang="zh-CN" altLang="en-US" sz="2400" i="1" baseline="-250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400" i="1" baseline="-250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rPr>
              <a:t>w</a:t>
            </a:r>
            <a:r>
              <a:rPr lang="en-US" altLang="zh-CN" sz="2400" i="1" dirty="0">
                <a:latin typeface="Times New Roman" panose="02020603050405020304" pitchFamily="18" charset="0"/>
                <a:cs typeface="Times New Roman" panose="02020603050405020304" pitchFamily="18" charset="0"/>
              </a:rPr>
              <a:t> </a:t>
            </a:r>
            <a:r>
              <a:rPr lang="en-US" altLang="zh-CN" sz="2400" i="1" baseline="-25000" dirty="0">
                <a:latin typeface="Times New Roman" panose="02020603050405020304" pitchFamily="18" charset="0"/>
                <a:cs typeface="Times New Roman" panose="02020603050405020304" pitchFamily="18" charset="0"/>
              </a:rPr>
              <a:t>d’ </a:t>
            </a:r>
            <a:r>
              <a:rPr lang="zh-CN" altLang="en-US" sz="2400" dirty="0"/>
              <a:t>，分别为</a:t>
            </a:r>
            <a:r>
              <a:rPr lang="en-US" altLang="zh-CN" sz="2400" dirty="0"/>
              <a:t>x</a:t>
            </a:r>
            <a:r>
              <a:rPr lang="zh-CN" altLang="en-US" sz="2400" dirty="0"/>
              <a:t>协方差矩阵</a:t>
            </a:r>
            <a:r>
              <a:rPr lang="en-US" altLang="zh-CN" sz="2400" i="1" dirty="0">
                <a:latin typeface="Times New Roman" panose="02020603050405020304" pitchFamily="18" charset="0"/>
                <a:cs typeface="Times New Roman" panose="02020603050405020304" pitchFamily="18" charset="0"/>
              </a:rPr>
              <a:t>S</a:t>
            </a:r>
            <a:r>
              <a:rPr lang="zh-CN" altLang="en-US" sz="2400" dirty="0"/>
              <a:t>的</a:t>
            </a:r>
            <a:r>
              <a:rPr lang="en-US" altLang="zh-CN" sz="2400" i="1" dirty="0">
                <a:latin typeface="Times New Roman" panose="02020603050405020304" pitchFamily="18" charset="0"/>
                <a:cs typeface="Times New Roman" panose="02020603050405020304" pitchFamily="18" charset="0"/>
              </a:rPr>
              <a:t>d</a:t>
            </a:r>
            <a:r>
              <a:rPr lang="en-US" altLang="zh-CN" sz="2400" i="1" baseline="30000" dirty="0">
                <a:latin typeface="Times New Roman" panose="02020603050405020304" pitchFamily="18" charset="0"/>
                <a:cs typeface="Times New Roman" panose="02020603050405020304" pitchFamily="18" charset="0"/>
              </a:rPr>
              <a:t>'</a:t>
            </a:r>
            <a:r>
              <a:rPr lang="zh-CN" altLang="en-US" sz="2400" dirty="0"/>
              <a:t>个最大特征值对应的特征向量。</a:t>
            </a:r>
          </a:p>
        </p:txBody>
      </p:sp>
      <p:graphicFrame>
        <p:nvGraphicFramePr>
          <p:cNvPr id="6" name="Object 11">
            <a:extLst>
              <a:ext uri="{FF2B5EF4-FFF2-40B4-BE49-F238E27FC236}">
                <a16:creationId xmlns:a16="http://schemas.microsoft.com/office/drawing/2014/main" id="{6A849C05-7C22-4B4B-A5FF-6B5D720DC39F}"/>
              </a:ext>
            </a:extLst>
          </p:cNvPr>
          <p:cNvGraphicFramePr>
            <a:graphicFrameLocks noChangeAspect="1"/>
          </p:cNvGraphicFramePr>
          <p:nvPr>
            <p:extLst>
              <p:ext uri="{D42A27DB-BD31-4B8C-83A1-F6EECF244321}">
                <p14:modId xmlns:p14="http://schemas.microsoft.com/office/powerpoint/2010/main" val="2642548867"/>
              </p:ext>
            </p:extLst>
          </p:nvPr>
        </p:nvGraphicFramePr>
        <p:xfrm>
          <a:off x="2858469" y="1353141"/>
          <a:ext cx="3658816" cy="882785"/>
        </p:xfrm>
        <a:graphic>
          <a:graphicData uri="http://schemas.openxmlformats.org/presentationml/2006/ole">
            <mc:AlternateContent xmlns:mc="http://schemas.openxmlformats.org/markup-compatibility/2006">
              <mc:Choice xmlns:v="urn:schemas-microsoft-com:vml" Requires="v">
                <p:oleObj spid="_x0000_s118216" name="Equation" r:id="rId4" imgW="41249600" imgH="9944100" progId="Equation.DSMT4">
                  <p:embed/>
                </p:oleObj>
              </mc:Choice>
              <mc:Fallback>
                <p:oleObj name="Equation" r:id="rId4" imgW="41249600" imgH="9944100" progId="Equation.DSMT4">
                  <p:embed/>
                  <p:pic>
                    <p:nvPicPr>
                      <p:cNvPr id="73739" name="Object 11">
                        <a:extLst>
                          <a:ext uri="{FF2B5EF4-FFF2-40B4-BE49-F238E27FC236}">
                            <a16:creationId xmlns:a16="http://schemas.microsoft.com/office/drawing/2014/main" id="{0CED6110-48FE-4E42-8801-01BFC7A08D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8469" y="1353141"/>
                        <a:ext cx="3658816" cy="882785"/>
                      </a:xfrm>
                      <a:prstGeom prst="rect">
                        <a:avLst/>
                      </a:prstGeom>
                      <a:noFill/>
                      <a:ln>
                        <a:noFill/>
                      </a:ln>
                      <a:effectLst/>
                    </p:spPr>
                  </p:pic>
                </p:oleObj>
              </mc:Fallback>
            </mc:AlternateContent>
          </a:graphicData>
        </a:graphic>
      </p:graphicFrame>
      <p:sp>
        <p:nvSpPr>
          <p:cNvPr id="7" name="Rectangle 14">
            <a:extLst>
              <a:ext uri="{FF2B5EF4-FFF2-40B4-BE49-F238E27FC236}">
                <a16:creationId xmlns:a16="http://schemas.microsoft.com/office/drawing/2014/main" id="{4320D2DE-5BEB-3A48-98B5-722DA5A99FCB}"/>
              </a:ext>
            </a:extLst>
          </p:cNvPr>
          <p:cNvSpPr>
            <a:spLocks noChangeArrowheads="1"/>
          </p:cNvSpPr>
          <p:nvPr/>
        </p:nvSpPr>
        <p:spPr bwMode="auto">
          <a:xfrm>
            <a:off x="395536" y="3241277"/>
            <a:ext cx="8291264"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     </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散度矩阵是实对称矩阵，从而特征向量</a:t>
            </a:r>
            <a:r>
              <a:rPr lang="en-US" altLang="zh-CN" sz="2400" i="1" dirty="0" err="1">
                <a:latin typeface="Times New Roman" panose="02020603050405020304" pitchFamily="18" charset="0"/>
                <a:ea typeface="SimSun" panose="02010600030101010101" pitchFamily="2" charset="-122"/>
                <a:cs typeface="Times New Roman" panose="02020603050405020304" pitchFamily="18" charset="0"/>
              </a:rPr>
              <a:t>w</a:t>
            </a:r>
            <a:r>
              <a:rPr lang="en-US" altLang="zh-CN" sz="2400" i="1" baseline="-25000" dirty="0" err="1">
                <a:latin typeface="Times New Roman" panose="02020603050405020304" pitchFamily="18" charset="0"/>
                <a:ea typeface="SimSun" panose="02010600030101010101" pitchFamily="2" charset="-122"/>
                <a:cs typeface="Times New Roman" panose="02020603050405020304" pitchFamily="18" charset="0"/>
              </a:rPr>
              <a:t>i</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400" i="1" dirty="0" err="1">
                <a:latin typeface="Times New Roman" panose="02020603050405020304" pitchFamily="18" charset="0"/>
                <a:ea typeface="SimSun" panose="02010600030101010101" pitchFamily="2" charset="-122"/>
                <a:cs typeface="Times New Roman" panose="02020603050405020304" pitchFamily="18" charset="0"/>
              </a:rPr>
              <a:t>i</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rPr>
              <a:t>=1,…,d</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之间相互正交，构成了一组正交系，系数</a:t>
            </a:r>
            <a:r>
              <a:rPr lang="en-US" altLang="zh-CN" sz="2400" i="1" dirty="0">
                <a:latin typeface="Times New Roman" panose="02020603050405020304" pitchFamily="18" charset="0"/>
                <a:ea typeface="SimSun" panose="02010600030101010101" pitchFamily="2" charset="-122"/>
                <a:cs typeface="Times New Roman" panose="02020603050405020304" pitchFamily="18" charset="0"/>
              </a:rPr>
              <a:t>a</a:t>
            </a:r>
            <a:r>
              <a:rPr lang="en-US" altLang="zh-CN" sz="2400" i="1" baseline="-25000" dirty="0">
                <a:latin typeface="Times New Roman" panose="02020603050405020304" pitchFamily="18" charset="0"/>
                <a:ea typeface="SimSun" panose="02010600030101010101" pitchFamily="2" charset="-122"/>
                <a:cs typeface="Times New Roman" panose="02020603050405020304" pitchFamily="18" charset="0"/>
              </a:rPr>
              <a:t>i</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是对应于基</a:t>
            </a:r>
            <a:r>
              <a:rPr lang="en-US" altLang="zh-CN" sz="2400" i="1" dirty="0" err="1">
                <a:latin typeface="Times New Roman" panose="02020603050405020304" pitchFamily="18" charset="0"/>
                <a:ea typeface="SimSun" panose="02010600030101010101" pitchFamily="2" charset="-122"/>
                <a:cs typeface="Times New Roman" panose="02020603050405020304" pitchFamily="18" charset="0"/>
              </a:rPr>
              <a:t>w</a:t>
            </a:r>
            <a:r>
              <a:rPr lang="en-US" altLang="zh-CN" sz="2400" i="1" baseline="-25000" dirty="0" err="1">
                <a:latin typeface="Times New Roman" panose="02020603050405020304" pitchFamily="18" charset="0"/>
                <a:ea typeface="SimSun" panose="02010600030101010101" pitchFamily="2" charset="-122"/>
                <a:cs typeface="Times New Roman" panose="02020603050405020304" pitchFamily="18" charset="0"/>
              </a:rPr>
              <a:t>i</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的坐标，被称作</a:t>
            </a:r>
            <a:r>
              <a:rPr lang="zh-CN" altLang="en-US" sz="2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主成分（</a:t>
            </a:r>
            <a:r>
              <a:rPr lang="en-US" altLang="zh-CN" sz="2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principle component</a:t>
            </a:r>
            <a:r>
              <a:rPr lang="zh-CN" altLang="en-US" sz="2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相应的</a:t>
            </a:r>
            <a:r>
              <a:rPr lang="en-US" altLang="zh-CN" sz="2400" i="1" dirty="0" err="1">
                <a:latin typeface="Times New Roman" panose="02020603050405020304" pitchFamily="18" charset="0"/>
                <a:ea typeface="SimSun" panose="02010600030101010101" pitchFamily="2" charset="-122"/>
                <a:cs typeface="Times New Roman" panose="02020603050405020304" pitchFamily="18" charset="0"/>
              </a:rPr>
              <a:t>w</a:t>
            </a:r>
            <a:r>
              <a:rPr lang="en-US" altLang="zh-CN" sz="2400" i="1" baseline="-25000" dirty="0" err="1">
                <a:latin typeface="Times New Roman" panose="02020603050405020304" pitchFamily="18" charset="0"/>
                <a:ea typeface="SimSun" panose="02010600030101010101" pitchFamily="2" charset="-122"/>
                <a:cs typeface="Times New Roman" panose="02020603050405020304" pitchFamily="18" charset="0"/>
              </a:rPr>
              <a:t>i</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即第</a:t>
            </a:r>
            <a:r>
              <a:rPr lang="en-US" altLang="zh-CN" sz="2400" i="1" dirty="0" err="1">
                <a:latin typeface="Times New Roman" panose="02020603050405020304" pitchFamily="18" charset="0"/>
                <a:ea typeface="SimSun" panose="02010600030101010101" pitchFamily="2" charset="-122"/>
                <a:cs typeface="Times New Roman" panose="02020603050405020304" pitchFamily="18" charset="0"/>
              </a:rPr>
              <a:t>i</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主成分方向。</a:t>
            </a:r>
          </a:p>
        </p:txBody>
      </p:sp>
      <p:sp>
        <p:nvSpPr>
          <p:cNvPr id="8" name="Text Box 15">
            <a:extLst>
              <a:ext uri="{FF2B5EF4-FFF2-40B4-BE49-F238E27FC236}">
                <a16:creationId xmlns:a16="http://schemas.microsoft.com/office/drawing/2014/main" id="{7DCEAF83-B869-4B43-95C9-EEDC26D077DD}"/>
              </a:ext>
            </a:extLst>
          </p:cNvPr>
          <p:cNvSpPr txBox="1">
            <a:spLocks noChangeArrowheads="1"/>
          </p:cNvSpPr>
          <p:nvPr/>
        </p:nvSpPr>
        <p:spPr bwMode="auto">
          <a:xfrm>
            <a:off x="1458118" y="903939"/>
            <a:ext cx="622776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400" dirty="0">
                <a:solidFill>
                  <a:srgbClr val="CC3300"/>
                </a:solidFill>
              </a:rPr>
              <a:t>从一维空间</a:t>
            </a:r>
            <a:r>
              <a:rPr lang="en-US" altLang="zh-CN" sz="2400" dirty="0">
                <a:solidFill>
                  <a:srgbClr val="CC3300"/>
                </a:solidFill>
              </a:rPr>
              <a:t>— &gt;</a:t>
            </a:r>
            <a:r>
              <a:rPr lang="en-US" altLang="zh-CN" sz="2400" i="1" dirty="0">
                <a:solidFill>
                  <a:srgbClr val="CC3300"/>
                </a:solidFill>
                <a:latin typeface="Times New Roman" panose="02020603050405020304" pitchFamily="18" charset="0"/>
                <a:cs typeface="Times New Roman" panose="02020603050405020304" pitchFamily="18" charset="0"/>
              </a:rPr>
              <a:t>d</a:t>
            </a:r>
            <a:r>
              <a:rPr lang="zh-CN" altLang="en-US" sz="2400" dirty="0">
                <a:solidFill>
                  <a:srgbClr val="CC3300"/>
                </a:solidFill>
              </a:rPr>
              <a:t>维空间：  </a:t>
            </a:r>
          </a:p>
        </p:txBody>
      </p:sp>
    </p:spTree>
    <p:extLst>
      <p:ext uri="{BB962C8B-B14F-4D97-AF65-F5344CB8AC3E}">
        <p14:creationId xmlns:p14="http://schemas.microsoft.com/office/powerpoint/2010/main" val="9412229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3672408"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几何解释</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39</a:t>
            </a:fld>
            <a:endParaRPr lang="zh-CN" altLang="en-US" dirty="0">
              <a:solidFill>
                <a:prstClr val="black">
                  <a:tint val="75000"/>
                </a:prstClr>
              </a:solidFill>
            </a:endParaRPr>
          </a:p>
        </p:txBody>
      </p:sp>
      <p:pic>
        <p:nvPicPr>
          <p:cNvPr id="5" name="Picture 4">
            <a:extLst>
              <a:ext uri="{FF2B5EF4-FFF2-40B4-BE49-F238E27FC236}">
                <a16:creationId xmlns:a16="http://schemas.microsoft.com/office/drawing/2014/main" id="{7092AC74-190F-B346-9891-798CC75665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873778"/>
            <a:ext cx="6182737" cy="2949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5">
            <a:extLst>
              <a:ext uri="{FF2B5EF4-FFF2-40B4-BE49-F238E27FC236}">
                <a16:creationId xmlns:a16="http://schemas.microsoft.com/office/drawing/2014/main" id="{D8715E8D-6862-5B48-B7F6-CB1FAC0DBE96}"/>
              </a:ext>
            </a:extLst>
          </p:cNvPr>
          <p:cNvSpPr txBox="1">
            <a:spLocks noChangeArrowheads="1"/>
          </p:cNvSpPr>
          <p:nvPr/>
        </p:nvSpPr>
        <p:spPr bwMode="auto">
          <a:xfrm>
            <a:off x="457200" y="3851221"/>
            <a:ext cx="8291264"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        </a:t>
            </a:r>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从几何上说，样本点在</a:t>
            </a:r>
            <a:r>
              <a:rPr lang="en-US" altLang="zh-CN" sz="2000" i="1" dirty="0">
                <a:latin typeface="Times New Roman" panose="02020603050405020304" pitchFamily="18" charset="0"/>
                <a:ea typeface="SimSun" panose="02010600030101010101" pitchFamily="2" charset="-122"/>
                <a:cs typeface="Times New Roman" panose="02020603050405020304" pitchFamily="18" charset="0"/>
              </a:rPr>
              <a:t>d</a:t>
            </a:r>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维空间形成了一个</a:t>
            </a:r>
            <a:r>
              <a:rPr lang="en-US" altLang="zh-CN" sz="2000" i="1" dirty="0">
                <a:latin typeface="Times New Roman" panose="02020603050405020304" pitchFamily="18" charset="0"/>
                <a:ea typeface="SimSun" panose="02010600030101010101" pitchFamily="2" charset="-122"/>
                <a:cs typeface="Times New Roman" panose="02020603050405020304" pitchFamily="18" charset="0"/>
              </a:rPr>
              <a:t>d</a:t>
            </a:r>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维椭球形状的云团。散度矩阵的特征向量就是这些云团的</a:t>
            </a:r>
            <a:r>
              <a:rPr lang="zh-CN" altLang="en-US" sz="20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主轴</a:t>
            </a:r>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。主成分分析通过提取云团散布最大的那些方向，达到了对特征空间降维的目的。</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12885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2">
            <a:extLst>
              <a:ext uri="{FF2B5EF4-FFF2-40B4-BE49-F238E27FC236}">
                <a16:creationId xmlns:a16="http://schemas.microsoft.com/office/drawing/2014/main" id="{E1EA961B-4092-7118-FC9E-B1284D2E0C0C}"/>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latin typeface="宋体" panose="02010600030101010101" pitchFamily="2" charset="-122"/>
                <a:ea typeface="宋体" panose="02010600030101010101" pitchFamily="2" charset="-122"/>
              </a:rPr>
              <a:t>4</a:t>
            </a:fld>
            <a:endParaRPr lang="zh-CN" altLang="en-US" dirty="0">
              <a:solidFill>
                <a:prstClr val="black">
                  <a:tint val="75000"/>
                </a:prstClr>
              </a:solidFill>
              <a:latin typeface="宋体" panose="02010600030101010101" pitchFamily="2" charset="-122"/>
              <a:ea typeface="宋体" panose="02010600030101010101" pitchFamily="2" charset="-122"/>
            </a:endParaRPr>
          </a:p>
        </p:txBody>
      </p:sp>
      <p:sp>
        <p:nvSpPr>
          <p:cNvPr id="10" name="Rectangle 12">
            <a:extLst>
              <a:ext uri="{FF2B5EF4-FFF2-40B4-BE49-F238E27FC236}">
                <a16:creationId xmlns:a16="http://schemas.microsoft.com/office/drawing/2014/main" id="{F1A65813-3139-EC47-F552-4FFCBED5FEFE}"/>
              </a:ext>
            </a:extLst>
          </p:cNvPr>
          <p:cNvSpPr>
            <a:spLocks noChangeArrowheads="1"/>
          </p:cNvSpPr>
          <p:nvPr/>
        </p:nvSpPr>
        <p:spPr bwMode="auto">
          <a:xfrm>
            <a:off x="308670" y="-132558"/>
            <a:ext cx="7772400"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宋体" panose="02010600030101010101" pitchFamily="2" charset="-122"/>
            </a:endParaRPr>
          </a:p>
        </p:txBody>
      </p:sp>
      <p:sp>
        <p:nvSpPr>
          <p:cNvPr id="6" name="Rectangle 9">
            <a:extLst>
              <a:ext uri="{FF2B5EF4-FFF2-40B4-BE49-F238E27FC236}">
                <a16:creationId xmlns:a16="http://schemas.microsoft.com/office/drawing/2014/main" id="{0EDDE3EE-136E-946B-3BC1-A53AB437569F}"/>
              </a:ext>
            </a:extLst>
          </p:cNvPr>
          <p:cNvSpPr>
            <a:spLocks noChangeArrowheads="1"/>
          </p:cNvSpPr>
          <p:nvPr/>
        </p:nvSpPr>
        <p:spPr bwMode="auto">
          <a:xfrm>
            <a:off x="335602" y="858415"/>
            <a:ext cx="1338828" cy="455189"/>
          </a:xfrm>
          <a:prstGeom prst="rect">
            <a:avLst/>
          </a:prstGeom>
          <a:noFill/>
          <a:ln>
            <a:noFill/>
          </a:ln>
          <a:effectLst/>
        </p:spPr>
        <p:txBody>
          <a:bodyPr wrap="none">
            <a:spAutoFit/>
          </a:bodyPr>
          <a:lstStyle/>
          <a:p>
            <a:pPr algn="just">
              <a:lnSpc>
                <a:spcPct val="150000"/>
              </a:lnSpc>
              <a:buClr>
                <a:schemeClr val="accent1"/>
              </a:buClr>
              <a:buSzPct val="80000"/>
              <a:defRPr/>
            </a:pPr>
            <a:r>
              <a:rPr kumimoji="1" lang="zh-CN" altLang="en-US" dirty="0">
                <a:latin typeface="Times New Roman" panose="02020603050405020304" pitchFamily="18" charset="0"/>
                <a:ea typeface="宋体" panose="02010600030101010101" pitchFamily="2" charset="-122"/>
              </a:rPr>
              <a:t>计算公式：</a:t>
            </a:r>
          </a:p>
        </p:txBody>
      </p:sp>
      <p:sp>
        <p:nvSpPr>
          <p:cNvPr id="3" name="Rectangle 8">
            <a:extLst>
              <a:ext uri="{FF2B5EF4-FFF2-40B4-BE49-F238E27FC236}">
                <a16:creationId xmlns:a16="http://schemas.microsoft.com/office/drawing/2014/main" id="{03518457-B8AB-23F0-2004-899C051FBCC1}"/>
              </a:ext>
            </a:extLst>
          </p:cNvPr>
          <p:cNvSpPr>
            <a:spLocks noChangeArrowheads="1"/>
          </p:cNvSpPr>
          <p:nvPr/>
        </p:nvSpPr>
        <p:spPr bwMode="auto">
          <a:xfrm>
            <a:off x="335602" y="-108033"/>
            <a:ext cx="7772400"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buClr>
                <a:schemeClr val="accent1"/>
              </a:buClr>
              <a:buSzPct val="80000"/>
            </a:pPr>
            <a:r>
              <a:rPr lang="zh-CN" altLang="en-US" sz="2400" b="1" dirty="0">
                <a:solidFill>
                  <a:srgbClr val="630D5F"/>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sz="2400" b="1" dirty="0">
                <a:solidFill>
                  <a:srgbClr val="630D5F"/>
                </a:solidFill>
                <a:latin typeface="Times New Roman" panose="02020603050405020304" pitchFamily="18" charset="0"/>
                <a:ea typeface="SimSun" panose="02010600030101010101" pitchFamily="2" charset="-122"/>
                <a:cs typeface="Times New Roman" panose="02020603050405020304" pitchFamily="18" charset="0"/>
              </a:rPr>
              <a:t>1</a:t>
            </a:r>
            <a:r>
              <a:rPr lang="zh-CN" altLang="en-US" sz="2400" b="1" dirty="0">
                <a:solidFill>
                  <a:srgbClr val="630D5F"/>
                </a:solidFill>
                <a:latin typeface="Times New Roman" panose="02020603050405020304" pitchFamily="18" charset="0"/>
                <a:ea typeface="SimSun" panose="02010600030101010101" pitchFamily="2" charset="-122"/>
                <a:cs typeface="Times New Roman" panose="02020603050405020304" pitchFamily="18" charset="0"/>
              </a:rPr>
              <a:t>）皮尔逊</a:t>
            </a:r>
            <a:r>
              <a:rPr lang="zh-CN" altLang="en-US" sz="2400" b="1" dirty="0">
                <a:solidFill>
                  <a:srgbClr val="630D5F"/>
                </a:solidFill>
                <a:latin typeface="Times New Roman" panose="02020603050405020304" pitchFamily="18" charset="0"/>
                <a:cs typeface="Times New Roman" panose="02020603050405020304" pitchFamily="18" charset="0"/>
              </a:rPr>
              <a:t>相关系数（</a:t>
            </a:r>
            <a:r>
              <a:rPr lang="en" altLang="zh-CN" sz="2400" b="1" dirty="0">
                <a:solidFill>
                  <a:srgbClr val="630D5F"/>
                </a:solidFill>
                <a:latin typeface="Times New Roman" panose="02020603050405020304" pitchFamily="18" charset="0"/>
                <a:cs typeface="Times New Roman" panose="02020603050405020304" pitchFamily="18" charset="0"/>
              </a:rPr>
              <a:t>Pearson Correlation Coefficient</a:t>
            </a:r>
            <a:r>
              <a:rPr lang="zh-CN" altLang="en" sz="2400" b="1" dirty="0">
                <a:solidFill>
                  <a:srgbClr val="630D5F"/>
                </a:solidFill>
                <a:latin typeface="Times New Roman" panose="02020603050405020304" pitchFamily="18" charset="0"/>
                <a:cs typeface="Times New Roman" panose="02020603050405020304" pitchFamily="18" charset="0"/>
              </a:rPr>
              <a:t>）</a:t>
            </a:r>
            <a:endParaRPr lang="en-US" altLang="zh-CN" sz="2400" b="1" dirty="0">
              <a:solidFill>
                <a:srgbClr val="630D5F"/>
              </a:solidFill>
              <a:latin typeface="Times New Roman" panose="02020603050405020304" pitchFamily="18" charset="0"/>
              <a:cs typeface="Times New Roman" panose="02020603050405020304" pitchFamily="18" charset="0"/>
            </a:endParaRPr>
          </a:p>
        </p:txBody>
      </p:sp>
      <p:pic>
        <p:nvPicPr>
          <p:cNvPr id="14" name="图片 13">
            <a:extLst>
              <a:ext uri="{FF2B5EF4-FFF2-40B4-BE49-F238E27FC236}">
                <a16:creationId xmlns:a16="http://schemas.microsoft.com/office/drawing/2014/main" id="{806DB939-5979-014B-8F14-F49F98175D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947" y="1394732"/>
            <a:ext cx="3429000" cy="863600"/>
          </a:xfrm>
          <a:prstGeom prst="rect">
            <a:avLst/>
          </a:prstGeom>
        </p:spPr>
      </p:pic>
      <p:pic>
        <p:nvPicPr>
          <p:cNvPr id="16" name="图片 15">
            <a:extLst>
              <a:ext uri="{FF2B5EF4-FFF2-40B4-BE49-F238E27FC236}">
                <a16:creationId xmlns:a16="http://schemas.microsoft.com/office/drawing/2014/main" id="{D1FF1D77-5923-FF4E-BD02-7AE42C2E09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8347" y="2307185"/>
            <a:ext cx="2616200" cy="330200"/>
          </a:xfrm>
          <a:prstGeom prst="rect">
            <a:avLst/>
          </a:prstGeom>
        </p:spPr>
      </p:pic>
      <p:sp>
        <p:nvSpPr>
          <p:cNvPr id="18" name="文本框 17">
            <a:extLst>
              <a:ext uri="{FF2B5EF4-FFF2-40B4-BE49-F238E27FC236}">
                <a16:creationId xmlns:a16="http://schemas.microsoft.com/office/drawing/2014/main" id="{1FDED2A1-5D28-094B-953A-658A163A75D0}"/>
              </a:ext>
            </a:extLst>
          </p:cNvPr>
          <p:cNvSpPr txBox="1"/>
          <p:nvPr/>
        </p:nvSpPr>
        <p:spPr>
          <a:xfrm>
            <a:off x="306549" y="2739469"/>
            <a:ext cx="4236398" cy="1754326"/>
          </a:xfrm>
          <a:prstGeom prst="rect">
            <a:avLst/>
          </a:prstGeom>
          <a:solidFill>
            <a:schemeClr val="accent2">
              <a:lumMod val="20000"/>
              <a:lumOff val="80000"/>
            </a:schemeClr>
          </a:solidFill>
        </p:spPr>
        <p:txBody>
          <a:bodyPr wrap="square">
            <a:spAutoFit/>
          </a:bodyPr>
          <a:lstStyle/>
          <a:p>
            <a:pPr marL="285750" indent="-285750">
              <a:buFont typeface="Arial" panose="020B0604020202020204" pitchFamily="34" charset="0"/>
              <a:buChar char="•"/>
            </a:pPr>
            <a:r>
              <a:rPr lang="zh-CN" altLang="en-US" dirty="0">
                <a:latin typeface="Times New Roman" panose="02020603050405020304" pitchFamily="18" charset="0"/>
                <a:ea typeface="SimSun" panose="02010600030101010101" pitchFamily="2" charset="-122"/>
                <a:cs typeface="Times New Roman" panose="02020603050405020304" pitchFamily="18" charset="0"/>
              </a:rPr>
              <a:t>取值范围：</a:t>
            </a:r>
            <a:r>
              <a:rPr lang="en-US" altLang="zh-CN" dirty="0">
                <a:latin typeface="Times New Roman" panose="02020603050405020304" pitchFamily="18" charset="0"/>
                <a:ea typeface="SimSun" panose="02010600030101010101" pitchFamily="2" charset="-122"/>
                <a:cs typeface="Times New Roman" panose="02020603050405020304" pitchFamily="18" charset="0"/>
              </a:rPr>
              <a:t>-1 </a:t>
            </a:r>
            <a:r>
              <a:rPr lang="zh-CN" altLang="en-US" dirty="0">
                <a:latin typeface="Times New Roman" panose="02020603050405020304" pitchFamily="18" charset="0"/>
                <a:ea typeface="SimSun" panose="02010600030101010101" pitchFamily="2" charset="-122"/>
                <a:cs typeface="Times New Roman" panose="02020603050405020304" pitchFamily="18" charset="0"/>
              </a:rPr>
              <a:t>到 </a:t>
            </a:r>
            <a:r>
              <a:rPr lang="en-US" altLang="zh-CN" dirty="0">
                <a:latin typeface="Times New Roman" panose="02020603050405020304" pitchFamily="18" charset="0"/>
                <a:ea typeface="SimSun" panose="02010600030101010101" pitchFamily="2" charset="-122"/>
                <a:cs typeface="Times New Roman" panose="02020603050405020304" pitchFamily="18" charset="0"/>
              </a:rPr>
              <a:t>1</a:t>
            </a:r>
            <a:r>
              <a:rPr lang="zh-CN" altLang="en-US" dirty="0">
                <a:latin typeface="Times New Roman" panose="02020603050405020304" pitchFamily="18" charset="0"/>
                <a:ea typeface="SimSun" panose="02010600030101010101" pitchFamily="2" charset="-122"/>
                <a:cs typeface="Times New Roman" panose="02020603050405020304" pitchFamily="18" charset="0"/>
              </a:rPr>
              <a:t>。</a:t>
            </a:r>
          </a:p>
          <a:p>
            <a:pPr marL="285750" indent="-285750">
              <a:buFont typeface="Arial" panose="020B0604020202020204" pitchFamily="34" charset="0"/>
              <a:buChar char="•"/>
            </a:pPr>
            <a:r>
              <a:rPr lang="zh-CN" altLang="en-US" dirty="0">
                <a:latin typeface="Times New Roman" panose="02020603050405020304" pitchFamily="18" charset="0"/>
                <a:ea typeface="SimSun" panose="02010600030101010101" pitchFamily="2" charset="-122"/>
                <a:cs typeface="Times New Roman" panose="02020603050405020304" pitchFamily="18" charset="0"/>
              </a:rPr>
              <a:t>值为 </a:t>
            </a:r>
            <a:r>
              <a:rPr lang="en-US" altLang="zh-CN"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1 </a:t>
            </a:r>
            <a:r>
              <a:rPr lang="zh-CN" altLang="en-US"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表示完全正线性相关</a:t>
            </a:r>
            <a:r>
              <a:rPr lang="zh-CN" altLang="en-US" dirty="0">
                <a:latin typeface="Times New Roman" panose="02020603050405020304" pitchFamily="18" charset="0"/>
                <a:ea typeface="SimSun" panose="02010600030101010101" pitchFamily="2" charset="-122"/>
                <a:cs typeface="Times New Roman" panose="02020603050405020304" pitchFamily="18" charset="0"/>
              </a:rPr>
              <a:t>，值为 </a:t>
            </a:r>
            <a:r>
              <a:rPr lang="en-US" altLang="zh-CN" dirty="0">
                <a:latin typeface="Times New Roman" panose="02020603050405020304" pitchFamily="18" charset="0"/>
                <a:ea typeface="SimSun" panose="02010600030101010101" pitchFamily="2" charset="-122"/>
                <a:cs typeface="Times New Roman" panose="02020603050405020304" pitchFamily="18" charset="0"/>
              </a:rPr>
              <a:t>-1 </a:t>
            </a:r>
            <a:r>
              <a:rPr lang="zh-CN" altLang="en-US" dirty="0">
                <a:latin typeface="Times New Roman" panose="02020603050405020304" pitchFamily="18" charset="0"/>
                <a:ea typeface="SimSun" panose="02010600030101010101" pitchFamily="2" charset="-122"/>
                <a:cs typeface="Times New Roman" panose="02020603050405020304" pitchFamily="18" charset="0"/>
              </a:rPr>
              <a:t>表示完全负线性相关，值为 </a:t>
            </a:r>
            <a:r>
              <a:rPr lang="en-US" altLang="zh-CN"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0 </a:t>
            </a:r>
            <a:r>
              <a:rPr lang="zh-CN" altLang="en-US"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表示无线性相关</a:t>
            </a:r>
            <a:r>
              <a:rPr lang="zh-CN" altLang="en-US" dirty="0">
                <a:latin typeface="Times New Roman" panose="02020603050405020304" pitchFamily="18" charset="0"/>
                <a:ea typeface="SimSun" panose="02010600030101010101" pitchFamily="2" charset="-122"/>
                <a:cs typeface="Times New Roman" panose="02020603050405020304" pitchFamily="18" charset="0"/>
              </a:rPr>
              <a:t>。</a:t>
            </a:r>
          </a:p>
          <a:p>
            <a:pPr marL="285750" indent="-285750">
              <a:buFont typeface="Arial" panose="020B0604020202020204" pitchFamily="34" charset="0"/>
              <a:buChar char="•"/>
            </a:pPr>
            <a:r>
              <a:rPr lang="zh-CN" altLang="en-US" b="1" dirty="0">
                <a:latin typeface="Times New Roman" panose="02020603050405020304" pitchFamily="18" charset="0"/>
                <a:ea typeface="SimSun" panose="02010600030101010101" pitchFamily="2" charset="-122"/>
                <a:cs typeface="Times New Roman" panose="02020603050405020304" pitchFamily="18" charset="0"/>
              </a:rPr>
              <a:t>适用条件</a:t>
            </a:r>
            <a:r>
              <a:rPr lang="zh-CN" altLang="en-US" dirty="0">
                <a:latin typeface="Times New Roman" panose="02020603050405020304" pitchFamily="18" charset="0"/>
                <a:ea typeface="SimSun" panose="02010600030101010101" pitchFamily="2" charset="-122"/>
                <a:cs typeface="Times New Roman" panose="02020603050405020304" pitchFamily="18" charset="0"/>
              </a:rPr>
              <a:t>：数据需要满足正态分布，且关系为线性。</a:t>
            </a:r>
          </a:p>
        </p:txBody>
      </p:sp>
      <p:sp>
        <p:nvSpPr>
          <p:cNvPr id="19" name="Rectangle 4">
            <a:extLst>
              <a:ext uri="{FF2B5EF4-FFF2-40B4-BE49-F238E27FC236}">
                <a16:creationId xmlns:a16="http://schemas.microsoft.com/office/drawing/2014/main" id="{CD12DBBB-12C9-9A46-A922-5A87F5D2C42E}"/>
              </a:ext>
            </a:extLst>
          </p:cNvPr>
          <p:cNvSpPr>
            <a:spLocks noChangeArrowheads="1"/>
          </p:cNvSpPr>
          <p:nvPr/>
        </p:nvSpPr>
        <p:spPr bwMode="auto">
          <a:xfrm>
            <a:off x="5004049" y="2739469"/>
            <a:ext cx="3833402" cy="1701684"/>
          </a:xfrm>
          <a:prstGeom prst="rect">
            <a:avLst/>
          </a:prstGeom>
          <a:solidFill>
            <a:schemeClr val="accent2">
              <a:lumMod val="20000"/>
              <a:lumOff val="80000"/>
            </a:schemeClr>
          </a:solidFill>
          <a:ln>
            <a:noFill/>
          </a:ln>
          <a:effectLst/>
        </p:spPr>
        <p:txBody>
          <a:bodyPr wrap="square">
            <a:spAutoFit/>
          </a:bodyPr>
          <a:lstStyle/>
          <a:p>
            <a:pPr algn="just">
              <a:lnSpc>
                <a:spcPct val="150000"/>
              </a:lnSpc>
              <a:buClr>
                <a:schemeClr val="accent1"/>
              </a:buClr>
              <a:buSzPct val="80000"/>
            </a:pPr>
            <a:r>
              <a:rPr kumimoji="1" lang="en-US" altLang="zh-CN" i="1" dirty="0">
                <a:latin typeface="Times New Roman" panose="02020603050405020304" pitchFamily="18" charset="0"/>
                <a:ea typeface="宋体" panose="02010600030101010101" pitchFamily="2" charset="-122"/>
              </a:rPr>
              <a:t>r</a:t>
            </a:r>
            <a:r>
              <a:rPr kumimoji="1" lang="zh-CN" altLang="en-US" dirty="0">
                <a:latin typeface="Times New Roman" panose="02020603050405020304" pitchFamily="18" charset="0"/>
                <a:ea typeface="宋体" panose="02010600030101010101" pitchFamily="2" charset="-122"/>
              </a:rPr>
              <a:t>的范围在</a:t>
            </a:r>
            <a:r>
              <a:rPr kumimoji="1" lang="en-US" altLang="zh-CN" dirty="0">
                <a:latin typeface="Times New Roman" panose="02020603050405020304" pitchFamily="18" charset="0"/>
                <a:ea typeface="宋体" panose="02010600030101010101" pitchFamily="2" charset="-122"/>
              </a:rPr>
              <a:t>0.1-0.3</a:t>
            </a:r>
            <a:r>
              <a:rPr kumimoji="1" lang="zh-CN" altLang="en-US" dirty="0">
                <a:latin typeface="Times New Roman" panose="02020603050405020304" pitchFamily="18" charset="0"/>
                <a:ea typeface="宋体" panose="02010600030101010101" pitchFamily="2" charset="-122"/>
              </a:rPr>
              <a:t>是</a:t>
            </a:r>
            <a:r>
              <a:rPr kumimoji="1" lang="zh-CN" altLang="en-US" dirty="0">
                <a:solidFill>
                  <a:srgbClr val="C00000"/>
                </a:solidFill>
                <a:latin typeface="Times New Roman" panose="02020603050405020304" pitchFamily="18" charset="0"/>
                <a:ea typeface="宋体" panose="02010600030101010101" pitchFamily="2" charset="-122"/>
              </a:rPr>
              <a:t>微弱相关 </a:t>
            </a:r>
          </a:p>
          <a:p>
            <a:pPr algn="just">
              <a:lnSpc>
                <a:spcPct val="150000"/>
              </a:lnSpc>
              <a:buClr>
                <a:schemeClr val="accent1"/>
              </a:buClr>
              <a:buSzPct val="80000"/>
            </a:pPr>
            <a:r>
              <a:rPr kumimoji="1" lang="en-US" altLang="zh-CN" i="1" dirty="0">
                <a:latin typeface="Times New Roman" panose="02020603050405020304" pitchFamily="18" charset="0"/>
                <a:ea typeface="宋体" panose="02010600030101010101" pitchFamily="2" charset="-122"/>
              </a:rPr>
              <a:t>r</a:t>
            </a:r>
            <a:r>
              <a:rPr kumimoji="1" lang="zh-CN" altLang="en-US" dirty="0">
                <a:latin typeface="Times New Roman" panose="02020603050405020304" pitchFamily="18" charset="0"/>
                <a:ea typeface="宋体" panose="02010600030101010101" pitchFamily="2" charset="-122"/>
              </a:rPr>
              <a:t>的范围在</a:t>
            </a:r>
            <a:r>
              <a:rPr kumimoji="1" lang="en-US" altLang="zh-CN" dirty="0">
                <a:latin typeface="Times New Roman" panose="02020603050405020304" pitchFamily="18" charset="0"/>
                <a:ea typeface="宋体" panose="02010600030101010101" pitchFamily="2" charset="-122"/>
              </a:rPr>
              <a:t>0.3-0.5</a:t>
            </a:r>
            <a:r>
              <a:rPr kumimoji="1" lang="zh-CN" altLang="en-US" dirty="0">
                <a:latin typeface="Times New Roman" panose="02020603050405020304" pitchFamily="18" charset="0"/>
                <a:ea typeface="宋体" panose="02010600030101010101" pitchFamily="2" charset="-122"/>
              </a:rPr>
              <a:t>是</a:t>
            </a:r>
            <a:r>
              <a:rPr kumimoji="1" lang="zh-CN" altLang="en-US" dirty="0">
                <a:solidFill>
                  <a:srgbClr val="C00000"/>
                </a:solidFill>
                <a:latin typeface="Times New Roman" panose="02020603050405020304" pitchFamily="18" charset="0"/>
                <a:ea typeface="宋体" panose="02010600030101010101" pitchFamily="2" charset="-122"/>
              </a:rPr>
              <a:t>低度相关</a:t>
            </a:r>
            <a:endParaRPr kumimoji="1" lang="en-US" altLang="zh-CN" dirty="0">
              <a:solidFill>
                <a:srgbClr val="C00000"/>
              </a:solidFill>
              <a:latin typeface="Times New Roman" panose="02020603050405020304" pitchFamily="18" charset="0"/>
              <a:ea typeface="宋体" panose="02010600030101010101" pitchFamily="2" charset="-122"/>
            </a:endParaRPr>
          </a:p>
          <a:p>
            <a:pPr algn="just">
              <a:lnSpc>
                <a:spcPct val="150000"/>
              </a:lnSpc>
              <a:buClr>
                <a:schemeClr val="accent1"/>
              </a:buClr>
              <a:buSzPct val="80000"/>
            </a:pPr>
            <a:r>
              <a:rPr kumimoji="1" lang="en-US" altLang="zh-CN" i="1" dirty="0">
                <a:latin typeface="Times New Roman" panose="02020603050405020304" pitchFamily="18" charset="0"/>
                <a:ea typeface="宋体" panose="02010600030101010101" pitchFamily="2" charset="-122"/>
              </a:rPr>
              <a:t>r</a:t>
            </a:r>
            <a:r>
              <a:rPr kumimoji="1" lang="zh-CN" altLang="en-US" dirty="0">
                <a:latin typeface="Times New Roman" panose="02020603050405020304" pitchFamily="18" charset="0"/>
                <a:ea typeface="宋体" panose="02010600030101010101" pitchFamily="2" charset="-122"/>
              </a:rPr>
              <a:t>的范围在</a:t>
            </a:r>
            <a:r>
              <a:rPr kumimoji="1" lang="en-US" altLang="zh-CN" dirty="0">
                <a:latin typeface="Times New Roman" panose="02020603050405020304" pitchFamily="18" charset="0"/>
                <a:ea typeface="宋体" panose="02010600030101010101" pitchFamily="2" charset="-122"/>
              </a:rPr>
              <a:t>0.5-0.8</a:t>
            </a:r>
            <a:r>
              <a:rPr kumimoji="1" lang="zh-CN" altLang="en-US" dirty="0">
                <a:latin typeface="Times New Roman" panose="02020603050405020304" pitchFamily="18" charset="0"/>
                <a:ea typeface="宋体" panose="02010600030101010101" pitchFamily="2" charset="-122"/>
              </a:rPr>
              <a:t>是</a:t>
            </a:r>
            <a:r>
              <a:rPr kumimoji="1" lang="zh-CN" altLang="en-US" dirty="0">
                <a:solidFill>
                  <a:srgbClr val="C00000"/>
                </a:solidFill>
                <a:latin typeface="Times New Roman" panose="02020603050405020304" pitchFamily="18" charset="0"/>
                <a:ea typeface="宋体" panose="02010600030101010101" pitchFamily="2" charset="-122"/>
              </a:rPr>
              <a:t>显著相关</a:t>
            </a:r>
            <a:endParaRPr kumimoji="1" lang="en-US" altLang="zh-CN" dirty="0">
              <a:solidFill>
                <a:srgbClr val="C00000"/>
              </a:solidFill>
              <a:latin typeface="Times New Roman" panose="02020603050405020304" pitchFamily="18" charset="0"/>
              <a:ea typeface="宋体" panose="02010600030101010101" pitchFamily="2" charset="-122"/>
            </a:endParaRPr>
          </a:p>
          <a:p>
            <a:pPr algn="just">
              <a:lnSpc>
                <a:spcPct val="150000"/>
              </a:lnSpc>
              <a:buClr>
                <a:schemeClr val="accent1"/>
              </a:buClr>
              <a:buSzPct val="80000"/>
            </a:pPr>
            <a:r>
              <a:rPr kumimoji="1" lang="en-US" altLang="zh-CN" i="1" dirty="0">
                <a:latin typeface="Times New Roman" panose="02020603050405020304" pitchFamily="18" charset="0"/>
                <a:ea typeface="宋体" panose="02010600030101010101" pitchFamily="2" charset="-122"/>
              </a:rPr>
              <a:t>r</a:t>
            </a:r>
            <a:r>
              <a:rPr kumimoji="1" lang="zh-CN" altLang="en-US" dirty="0">
                <a:latin typeface="Times New Roman" panose="02020603050405020304" pitchFamily="18" charset="0"/>
                <a:ea typeface="宋体" panose="02010600030101010101" pitchFamily="2" charset="-122"/>
              </a:rPr>
              <a:t>的范围在</a:t>
            </a:r>
            <a:r>
              <a:rPr kumimoji="1" lang="en-US" altLang="zh-CN" dirty="0">
                <a:latin typeface="Times New Roman" panose="02020603050405020304" pitchFamily="18" charset="0"/>
                <a:ea typeface="宋体" panose="02010600030101010101" pitchFamily="2" charset="-122"/>
              </a:rPr>
              <a:t>0.8</a:t>
            </a:r>
            <a:r>
              <a:rPr kumimoji="1" lang="zh-CN" altLang="en-US" dirty="0">
                <a:latin typeface="Times New Roman" panose="02020603050405020304" pitchFamily="18" charset="0"/>
                <a:ea typeface="宋体" panose="02010600030101010101" pitchFamily="2" charset="-122"/>
              </a:rPr>
              <a:t>以上是</a:t>
            </a:r>
            <a:r>
              <a:rPr kumimoji="1" lang="zh-CN" altLang="en-US" dirty="0">
                <a:solidFill>
                  <a:srgbClr val="C00000"/>
                </a:solidFill>
                <a:latin typeface="Times New Roman" panose="02020603050405020304" pitchFamily="18" charset="0"/>
                <a:ea typeface="宋体" panose="02010600030101010101" pitchFamily="2" charset="-122"/>
              </a:rPr>
              <a:t>高度相关</a:t>
            </a:r>
            <a:r>
              <a:rPr kumimoji="1" lang="en-US" altLang="zh-CN" dirty="0">
                <a:solidFill>
                  <a:srgbClr val="C00000"/>
                </a:solidFill>
                <a:latin typeface="Times New Roman" panose="02020603050405020304" pitchFamily="18" charset="0"/>
                <a:ea typeface="宋体" panose="02010600030101010101" pitchFamily="2" charset="-122"/>
              </a:rPr>
              <a:t> </a:t>
            </a:r>
          </a:p>
        </p:txBody>
      </p:sp>
      <p:pic>
        <p:nvPicPr>
          <p:cNvPr id="3090" name="Picture 18">
            <a:extLst>
              <a:ext uri="{FF2B5EF4-FFF2-40B4-BE49-F238E27FC236}">
                <a16:creationId xmlns:a16="http://schemas.microsoft.com/office/drawing/2014/main" id="{8862A45F-7E6A-794C-B894-F45820CB7D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6527" y="890690"/>
            <a:ext cx="1536673" cy="1773084"/>
          </a:xfrm>
          <a:prstGeom prst="rect">
            <a:avLst/>
          </a:prstGeom>
          <a:noFill/>
          <a:extLst>
            <a:ext uri="{909E8E84-426E-40DD-AFC4-6F175D3DCCD1}">
              <a14:hiddenFill xmlns:a14="http://schemas.microsoft.com/office/drawing/2010/main">
                <a:solidFill>
                  <a:srgbClr val="FFFFFF"/>
                </a:solidFill>
              </a14:hiddenFill>
            </a:ext>
          </a:extLst>
        </p:spPr>
      </p:pic>
      <p:sp>
        <p:nvSpPr>
          <p:cNvPr id="22" name="文本框 21">
            <a:extLst>
              <a:ext uri="{FF2B5EF4-FFF2-40B4-BE49-F238E27FC236}">
                <a16:creationId xmlns:a16="http://schemas.microsoft.com/office/drawing/2014/main" id="{B773AE77-0D7A-BE47-BDE8-56DA6DB0FC27}"/>
              </a:ext>
            </a:extLst>
          </p:cNvPr>
          <p:cNvSpPr txBox="1"/>
          <p:nvPr/>
        </p:nvSpPr>
        <p:spPr>
          <a:xfrm>
            <a:off x="6684765" y="1002090"/>
            <a:ext cx="2160240" cy="1569660"/>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卡尔·皮尔逊（Karl Pearson，1857年3月27日～1936年4月27日）是英国数学家，生物统计学家，数理统计学的创立者，自由思想者，对生物统计学、气象学、社会达尔文主义理论和优生学做出了重大贡献。</a:t>
            </a:r>
          </a:p>
        </p:txBody>
      </p:sp>
    </p:spTree>
    <p:extLst>
      <p:ext uri="{BB962C8B-B14F-4D97-AF65-F5344CB8AC3E}">
        <p14:creationId xmlns:p14="http://schemas.microsoft.com/office/powerpoint/2010/main" val="203915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9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3672408"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主成分求解步骤</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40</a:t>
            </a:fld>
            <a:endParaRPr lang="zh-CN" altLang="en-US" dirty="0">
              <a:solidFill>
                <a:prstClr val="black">
                  <a:tint val="75000"/>
                </a:prstClr>
              </a:solidFill>
            </a:endParaRPr>
          </a:p>
        </p:txBody>
      </p:sp>
      <p:graphicFrame>
        <p:nvGraphicFramePr>
          <p:cNvPr id="7" name="Object 4">
            <a:extLst>
              <a:ext uri="{FF2B5EF4-FFF2-40B4-BE49-F238E27FC236}">
                <a16:creationId xmlns:a16="http://schemas.microsoft.com/office/drawing/2014/main" id="{DE17F976-5205-8144-82AA-D24AB03B17BC}"/>
              </a:ext>
            </a:extLst>
          </p:cNvPr>
          <p:cNvGraphicFramePr>
            <a:graphicFrameLocks noChangeAspect="1"/>
          </p:cNvGraphicFramePr>
          <p:nvPr>
            <p:extLst>
              <p:ext uri="{D42A27DB-BD31-4B8C-83A1-F6EECF244321}">
                <p14:modId xmlns:p14="http://schemas.microsoft.com/office/powerpoint/2010/main" val="3316510658"/>
              </p:ext>
            </p:extLst>
          </p:nvPr>
        </p:nvGraphicFramePr>
        <p:xfrm>
          <a:off x="2825258" y="2030584"/>
          <a:ext cx="3505200" cy="1903413"/>
        </p:xfrm>
        <a:graphic>
          <a:graphicData uri="http://schemas.openxmlformats.org/presentationml/2006/ole">
            <mc:AlternateContent xmlns:mc="http://schemas.openxmlformats.org/markup-compatibility/2006">
              <mc:Choice xmlns:v="urn:schemas-microsoft-com:vml" Requires="v">
                <p:oleObj spid="_x0000_s120721" name="Equation" r:id="rId4" imgW="40373300" imgH="21653500" progId="Equation.DSMT4">
                  <p:embed/>
                </p:oleObj>
              </mc:Choice>
              <mc:Fallback>
                <p:oleObj name="Equation" r:id="rId4" imgW="40373300" imgH="21653500" progId="Equation.DSMT4">
                  <p:embed/>
                  <p:pic>
                    <p:nvPicPr>
                      <p:cNvPr id="139268" name="Object 4">
                        <a:extLst>
                          <a:ext uri="{FF2B5EF4-FFF2-40B4-BE49-F238E27FC236}">
                            <a16:creationId xmlns:a16="http://schemas.microsoft.com/office/drawing/2014/main" id="{27AD9461-6D79-3D4F-8196-E7632740A2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5258" y="2030584"/>
                        <a:ext cx="3505200" cy="1903413"/>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8" name="Object 6">
            <a:extLst>
              <a:ext uri="{FF2B5EF4-FFF2-40B4-BE49-F238E27FC236}">
                <a16:creationId xmlns:a16="http://schemas.microsoft.com/office/drawing/2014/main" id="{C78244F9-EB5C-BB44-8927-F70A5BF6B7B6}"/>
              </a:ext>
            </a:extLst>
          </p:cNvPr>
          <p:cNvGraphicFramePr>
            <a:graphicFrameLocks noChangeAspect="1"/>
          </p:cNvGraphicFramePr>
          <p:nvPr>
            <p:extLst>
              <p:ext uri="{D42A27DB-BD31-4B8C-83A1-F6EECF244321}">
                <p14:modId xmlns:p14="http://schemas.microsoft.com/office/powerpoint/2010/main" val="1794282588"/>
              </p:ext>
            </p:extLst>
          </p:nvPr>
        </p:nvGraphicFramePr>
        <p:xfrm>
          <a:off x="2060561" y="4155926"/>
          <a:ext cx="5537200" cy="461665"/>
        </p:xfrm>
        <a:graphic>
          <a:graphicData uri="http://schemas.openxmlformats.org/presentationml/2006/ole">
            <mc:AlternateContent xmlns:mc="http://schemas.openxmlformats.org/markup-compatibility/2006">
              <mc:Choice xmlns:v="urn:schemas-microsoft-com:vml" Requires="v">
                <p:oleObj spid="_x0000_s120722" name="Equation" r:id="rId6" imgW="63779400" imgH="5562600" progId="Equation.DSMT4">
                  <p:embed/>
                </p:oleObj>
              </mc:Choice>
              <mc:Fallback>
                <p:oleObj name="Equation" r:id="rId6" imgW="63779400" imgH="5562600" progId="Equation.DSMT4">
                  <p:embed/>
                  <p:pic>
                    <p:nvPicPr>
                      <p:cNvPr id="139270" name="Object 6">
                        <a:extLst>
                          <a:ext uri="{FF2B5EF4-FFF2-40B4-BE49-F238E27FC236}">
                            <a16:creationId xmlns:a16="http://schemas.microsoft.com/office/drawing/2014/main" id="{6B1B3E68-7272-9F4D-A373-2BEC4FD347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60561" y="4155926"/>
                        <a:ext cx="5537200" cy="461665"/>
                      </a:xfrm>
                      <a:prstGeom prst="rect">
                        <a:avLst/>
                      </a:prstGeom>
                      <a:noFill/>
                    </p:spPr>
                  </p:pic>
                </p:oleObj>
              </mc:Fallback>
            </mc:AlternateContent>
          </a:graphicData>
        </a:graphic>
      </p:graphicFrame>
      <p:sp>
        <p:nvSpPr>
          <p:cNvPr id="10" name="文本框 9">
            <a:extLst>
              <a:ext uri="{FF2B5EF4-FFF2-40B4-BE49-F238E27FC236}">
                <a16:creationId xmlns:a16="http://schemas.microsoft.com/office/drawing/2014/main" id="{9F0F4E38-2485-AB4E-842E-6E2A6B5E6678}"/>
              </a:ext>
            </a:extLst>
          </p:cNvPr>
          <p:cNvSpPr txBox="1"/>
          <p:nvPr/>
        </p:nvSpPr>
        <p:spPr>
          <a:xfrm>
            <a:off x="395536" y="987574"/>
            <a:ext cx="5904656" cy="461665"/>
          </a:xfrm>
          <a:prstGeom prst="rect">
            <a:avLst/>
          </a:prstGeom>
          <a:noFill/>
        </p:spPr>
        <p:txBody>
          <a:bodyPr wrap="square">
            <a:spAutoFit/>
          </a:bodyPr>
          <a:lstStyle/>
          <a:p>
            <a:r>
              <a:rPr lang="zh-CN" altLang="en-US" sz="2400" b="1"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400" b="1" dirty="0">
                <a:latin typeface="Times New Roman" panose="02020603050405020304" pitchFamily="18" charset="0"/>
                <a:ea typeface="SimSun" panose="02010600030101010101" pitchFamily="2" charset="-122"/>
                <a:cs typeface="Times New Roman" panose="02020603050405020304" pitchFamily="18" charset="0"/>
              </a:rPr>
              <a:t>1</a:t>
            </a:r>
            <a:r>
              <a:rPr lang="zh-CN" altLang="en-US" sz="2400" b="1" dirty="0">
                <a:latin typeface="Times New Roman" panose="02020603050405020304" pitchFamily="18" charset="0"/>
                <a:ea typeface="SimSun" panose="02010600030101010101" pitchFamily="2" charset="-122"/>
                <a:cs typeface="Times New Roman" panose="02020603050405020304" pitchFamily="18" charset="0"/>
              </a:rPr>
              <a:t>）对原始数据矩阵进行标准化处理</a:t>
            </a:r>
          </a:p>
        </p:txBody>
      </p:sp>
      <p:sp>
        <p:nvSpPr>
          <p:cNvPr id="12" name="文本框 11">
            <a:extLst>
              <a:ext uri="{FF2B5EF4-FFF2-40B4-BE49-F238E27FC236}">
                <a16:creationId xmlns:a16="http://schemas.microsoft.com/office/drawing/2014/main" id="{52F956A0-A7E1-2C43-8BE7-3B8BD5729961}"/>
              </a:ext>
            </a:extLst>
          </p:cNvPr>
          <p:cNvSpPr txBox="1"/>
          <p:nvPr/>
        </p:nvSpPr>
        <p:spPr>
          <a:xfrm>
            <a:off x="1187624" y="1457954"/>
            <a:ext cx="6109494" cy="461665"/>
          </a:xfrm>
          <a:prstGeom prst="rect">
            <a:avLst/>
          </a:prstGeom>
          <a:noFill/>
        </p:spPr>
        <p:txBody>
          <a:bodyPr wrap="square">
            <a:spAutoFit/>
          </a:bodyPr>
          <a:lstStyle/>
          <a:p>
            <a:r>
              <a:rPr lang="zh-CN" altLang="en-US" sz="2400" dirty="0"/>
              <a:t>相当于对原始变量进行坐标平移与尺度伸缩</a:t>
            </a:r>
          </a:p>
        </p:txBody>
      </p:sp>
      <p:pic>
        <p:nvPicPr>
          <p:cNvPr id="120344" name="Picture 536">
            <a:extLst>
              <a:ext uri="{FF2B5EF4-FFF2-40B4-BE49-F238E27FC236}">
                <a16:creationId xmlns:a16="http://schemas.microsoft.com/office/drawing/2014/main" id="{510D9BC0-ACE5-CE43-BB09-E801761FA07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75319" y="0"/>
            <a:ext cx="4656493" cy="2597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4988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3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3672408"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主成分求解步骤</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41</a:t>
            </a:fld>
            <a:endParaRPr lang="zh-CN" altLang="en-US" dirty="0">
              <a:solidFill>
                <a:prstClr val="black">
                  <a:tint val="75000"/>
                </a:prstClr>
              </a:solidFill>
            </a:endParaRPr>
          </a:p>
        </p:txBody>
      </p:sp>
      <p:sp>
        <p:nvSpPr>
          <p:cNvPr id="12" name="文本框 11">
            <a:extLst>
              <a:ext uri="{FF2B5EF4-FFF2-40B4-BE49-F238E27FC236}">
                <a16:creationId xmlns:a16="http://schemas.microsoft.com/office/drawing/2014/main" id="{52F956A0-A7E1-2C43-8BE7-3B8BD5729961}"/>
              </a:ext>
            </a:extLst>
          </p:cNvPr>
          <p:cNvSpPr txBox="1"/>
          <p:nvPr/>
        </p:nvSpPr>
        <p:spPr>
          <a:xfrm>
            <a:off x="443706" y="987574"/>
            <a:ext cx="8243094" cy="1261884"/>
          </a:xfrm>
          <a:prstGeom prst="rect">
            <a:avLst/>
          </a:prstGeom>
          <a:noFill/>
        </p:spPr>
        <p:txBody>
          <a:bodyPr wrap="square">
            <a:spAutoFit/>
          </a:bodyPr>
          <a:lstStyle/>
          <a:p>
            <a:r>
              <a:rPr lang="zh-CN" altLang="en-US" sz="2400" dirty="0"/>
              <a:t>两个线性代数的结论：</a:t>
            </a:r>
            <a:endParaRPr lang="en-US" altLang="zh-CN" sz="2400" dirty="0"/>
          </a:p>
          <a:p>
            <a:r>
              <a:rPr kumimoji="1" lang="zh-CN" altLang="en-US" sz="2400" dirty="0">
                <a:latin typeface="Times New Roman" panose="02020603050405020304" pitchFamily="18" charset="0"/>
                <a:ea typeface="SimSun" panose="02010600030101010101" pitchFamily="2" charset="-122"/>
                <a:cs typeface="Times New Roman" panose="02020603050405020304" pitchFamily="18" charset="0"/>
              </a:rPr>
              <a:t>（</a:t>
            </a:r>
            <a:r>
              <a:rPr kumimoji="1" lang="en-US" altLang="zh-CN" sz="2400" dirty="0">
                <a:latin typeface="Times New Roman" panose="02020603050405020304" pitchFamily="18" charset="0"/>
                <a:ea typeface="SimSun" panose="02010600030101010101" pitchFamily="2" charset="-122"/>
                <a:cs typeface="Times New Roman" panose="02020603050405020304" pitchFamily="18" charset="0"/>
              </a:rPr>
              <a:t>1</a:t>
            </a:r>
            <a:r>
              <a:rPr kumimoji="1" lang="zh-CN" altLang="en-US" sz="2400" dirty="0">
                <a:latin typeface="Times New Roman" panose="02020603050405020304" pitchFamily="18" charset="0"/>
                <a:ea typeface="SimSun" panose="02010600030101010101" pitchFamily="2" charset="-122"/>
                <a:cs typeface="Times New Roman" panose="02020603050405020304" pitchFamily="18" charset="0"/>
              </a:rPr>
              <a:t>）若</a:t>
            </a:r>
            <a:r>
              <a:rPr kumimoji="1" lang="en-US" altLang="zh-CN" sz="2800" dirty="0">
                <a:latin typeface="Times New Roman" panose="02020603050405020304" pitchFamily="18" charset="0"/>
                <a:ea typeface="SimSun" panose="02010600030101010101" pitchFamily="2" charset="-122"/>
                <a:cs typeface="Times New Roman" panose="02020603050405020304" pitchFamily="18" charset="0"/>
              </a:rPr>
              <a:t>A</a:t>
            </a:r>
            <a:r>
              <a:rPr kumimoji="1" lang="zh-CN" altLang="en-US" sz="2400" dirty="0">
                <a:latin typeface="Times New Roman" panose="02020603050405020304" pitchFamily="18" charset="0"/>
                <a:ea typeface="SimSun" panose="02010600030101010101" pitchFamily="2" charset="-122"/>
                <a:cs typeface="Times New Roman" panose="02020603050405020304" pitchFamily="18" charset="0"/>
              </a:rPr>
              <a:t>是</a:t>
            </a:r>
            <a:r>
              <a:rPr kumimoji="1" lang="en-US" altLang="zh-CN" sz="2400" dirty="0">
                <a:latin typeface="Times New Roman" panose="02020603050405020304" pitchFamily="18" charset="0"/>
                <a:ea typeface="SimSun" panose="02010600030101010101" pitchFamily="2" charset="-122"/>
                <a:cs typeface="Times New Roman" panose="02020603050405020304" pitchFamily="18" charset="0"/>
              </a:rPr>
              <a:t>p</a:t>
            </a:r>
            <a:r>
              <a:rPr kumimoji="1" lang="zh-CN" altLang="en-US" sz="2400" dirty="0">
                <a:latin typeface="Times New Roman" panose="02020603050405020304" pitchFamily="18" charset="0"/>
                <a:ea typeface="SimSun" panose="02010600030101010101" pitchFamily="2" charset="-122"/>
                <a:cs typeface="Times New Roman" panose="02020603050405020304" pitchFamily="18" charset="0"/>
              </a:rPr>
              <a:t>阶实对称阵，则一定可以找到正交阵</a:t>
            </a:r>
            <a:r>
              <a:rPr kumimoji="1" lang="en-US" altLang="zh-CN" sz="2400" dirty="0">
                <a:latin typeface="Times New Roman" panose="02020603050405020304" pitchFamily="18" charset="0"/>
                <a:ea typeface="SimSun" panose="02010600030101010101" pitchFamily="2" charset="-122"/>
                <a:cs typeface="Times New Roman" panose="02020603050405020304" pitchFamily="18" charset="0"/>
              </a:rPr>
              <a:t>U</a:t>
            </a:r>
            <a:r>
              <a:rPr kumimoji="1" lang="zh-CN" altLang="en-US" sz="2400" dirty="0">
                <a:latin typeface="Times New Roman" panose="02020603050405020304" pitchFamily="18" charset="0"/>
                <a:ea typeface="SimSun" panose="02010600030101010101" pitchFamily="2" charset="-122"/>
                <a:cs typeface="Times New Roman" panose="02020603050405020304" pitchFamily="18" charset="0"/>
              </a:rPr>
              <a:t>，使</a:t>
            </a:r>
          </a:p>
          <a:p>
            <a:endParaRPr lang="zh-CN" altLang="en-US" sz="2400" dirty="0"/>
          </a:p>
        </p:txBody>
      </p:sp>
      <p:graphicFrame>
        <p:nvGraphicFramePr>
          <p:cNvPr id="9" name="Object 5">
            <a:extLst>
              <a:ext uri="{FF2B5EF4-FFF2-40B4-BE49-F238E27FC236}">
                <a16:creationId xmlns:a16="http://schemas.microsoft.com/office/drawing/2014/main" id="{FD7405AA-BFBD-F541-B5F9-AAD95F84671A}"/>
              </a:ext>
            </a:extLst>
          </p:cNvPr>
          <p:cNvGraphicFramePr>
            <a:graphicFrameLocks noChangeAspect="1"/>
          </p:cNvGraphicFramePr>
          <p:nvPr>
            <p:extLst>
              <p:ext uri="{D42A27DB-BD31-4B8C-83A1-F6EECF244321}">
                <p14:modId xmlns:p14="http://schemas.microsoft.com/office/powerpoint/2010/main" val="3440547034"/>
              </p:ext>
            </p:extLst>
          </p:nvPr>
        </p:nvGraphicFramePr>
        <p:xfrm>
          <a:off x="6103119" y="3815403"/>
          <a:ext cx="787400" cy="311150"/>
        </p:xfrm>
        <a:graphic>
          <a:graphicData uri="http://schemas.openxmlformats.org/presentationml/2006/ole">
            <mc:AlternateContent xmlns:mc="http://schemas.openxmlformats.org/markup-compatibility/2006">
              <mc:Choice xmlns:v="urn:schemas-microsoft-com:vml" Requires="v">
                <p:oleObj spid="_x0000_s152905" name="Equation" r:id="rId4" imgW="1041400" imgH="406400" progId="Equation.3">
                  <p:embed/>
                </p:oleObj>
              </mc:Choice>
              <mc:Fallback>
                <p:oleObj name="Equation" r:id="rId4" imgW="1041400" imgH="406400" progId="Equation.3">
                  <p:embed/>
                  <p:pic>
                    <p:nvPicPr>
                      <p:cNvPr id="20485" name="Object 5">
                        <a:extLst>
                          <a:ext uri="{FF2B5EF4-FFF2-40B4-BE49-F238E27FC236}">
                            <a16:creationId xmlns:a16="http://schemas.microsoft.com/office/drawing/2014/main" id="{84C4831F-CE1B-BA4A-B56C-58A90C670E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3119" y="3815403"/>
                        <a:ext cx="7874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6">
            <a:extLst>
              <a:ext uri="{FF2B5EF4-FFF2-40B4-BE49-F238E27FC236}">
                <a16:creationId xmlns:a16="http://schemas.microsoft.com/office/drawing/2014/main" id="{82F09694-4210-E84C-AB98-D52EAF2BDC7B}"/>
              </a:ext>
            </a:extLst>
          </p:cNvPr>
          <p:cNvGraphicFramePr>
            <a:graphicFrameLocks noChangeAspect="1"/>
          </p:cNvGraphicFramePr>
          <p:nvPr>
            <p:extLst>
              <p:ext uri="{D42A27DB-BD31-4B8C-83A1-F6EECF244321}">
                <p14:modId xmlns:p14="http://schemas.microsoft.com/office/powerpoint/2010/main" val="186169908"/>
              </p:ext>
            </p:extLst>
          </p:nvPr>
        </p:nvGraphicFramePr>
        <p:xfrm>
          <a:off x="2013719" y="1958028"/>
          <a:ext cx="4108450" cy="2214563"/>
        </p:xfrm>
        <a:graphic>
          <a:graphicData uri="http://schemas.openxmlformats.org/presentationml/2006/ole">
            <mc:AlternateContent xmlns:mc="http://schemas.openxmlformats.org/markup-compatibility/2006">
              <mc:Choice xmlns:v="urn:schemas-microsoft-com:vml" Requires="v">
                <p:oleObj spid="_x0000_s152906" name="公式" r:id="rId6" imgW="2324100" imgH="1244600" progId="Equation.3">
                  <p:embed/>
                </p:oleObj>
              </mc:Choice>
              <mc:Fallback>
                <p:oleObj name="公式" r:id="rId6" imgW="2324100" imgH="1244600" progId="Equation.3">
                  <p:embed/>
                  <p:pic>
                    <p:nvPicPr>
                      <p:cNvPr id="20486" name="Object 6">
                        <a:extLst>
                          <a:ext uri="{FF2B5EF4-FFF2-40B4-BE49-F238E27FC236}">
                            <a16:creationId xmlns:a16="http://schemas.microsoft.com/office/drawing/2014/main" id="{C9862751-89BB-4E49-928A-84004C017D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13719" y="1958028"/>
                        <a:ext cx="4108450"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7">
            <a:extLst>
              <a:ext uri="{FF2B5EF4-FFF2-40B4-BE49-F238E27FC236}">
                <a16:creationId xmlns:a16="http://schemas.microsoft.com/office/drawing/2014/main" id="{5B68FB29-06C0-3045-9FA9-5C57BFFCE6A5}"/>
              </a:ext>
            </a:extLst>
          </p:cNvPr>
          <p:cNvGraphicFramePr>
            <a:graphicFrameLocks noChangeAspect="1"/>
          </p:cNvGraphicFramePr>
          <p:nvPr>
            <p:extLst>
              <p:ext uri="{D42A27DB-BD31-4B8C-83A1-F6EECF244321}">
                <p14:modId xmlns:p14="http://schemas.microsoft.com/office/powerpoint/2010/main" val="396093629"/>
              </p:ext>
            </p:extLst>
          </p:nvPr>
        </p:nvGraphicFramePr>
        <p:xfrm>
          <a:off x="1835696" y="4335026"/>
          <a:ext cx="1968500" cy="431800"/>
        </p:xfrm>
        <a:graphic>
          <a:graphicData uri="http://schemas.openxmlformats.org/presentationml/2006/ole">
            <mc:AlternateContent xmlns:mc="http://schemas.openxmlformats.org/markup-compatibility/2006">
              <mc:Choice xmlns:v="urn:schemas-microsoft-com:vml" Requires="v">
                <p:oleObj spid="_x0000_s152907" name="Equation" r:id="rId8" imgW="2616200" imgH="558800" progId="Equation.3">
                  <p:embed/>
                </p:oleObj>
              </mc:Choice>
              <mc:Fallback>
                <p:oleObj name="Equation" r:id="rId8" imgW="2616200" imgH="558800" progId="Equation.3">
                  <p:embed/>
                  <p:pic>
                    <p:nvPicPr>
                      <p:cNvPr id="20487" name="Object 7">
                        <a:extLst>
                          <a:ext uri="{FF2B5EF4-FFF2-40B4-BE49-F238E27FC236}">
                            <a16:creationId xmlns:a16="http://schemas.microsoft.com/office/drawing/2014/main" id="{509A41FA-E551-C949-B88E-75A68548968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35696" y="4335026"/>
                        <a:ext cx="19685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文本框 13">
            <a:extLst>
              <a:ext uri="{FF2B5EF4-FFF2-40B4-BE49-F238E27FC236}">
                <a16:creationId xmlns:a16="http://schemas.microsoft.com/office/drawing/2014/main" id="{9A79B23E-042C-3445-82EE-3925EA405B66}"/>
              </a:ext>
            </a:extLst>
          </p:cNvPr>
          <p:cNvSpPr txBox="1"/>
          <p:nvPr/>
        </p:nvSpPr>
        <p:spPr>
          <a:xfrm>
            <a:off x="3804196" y="4335026"/>
            <a:ext cx="1584176" cy="461665"/>
          </a:xfrm>
          <a:prstGeom prst="rect">
            <a:avLst/>
          </a:prstGeom>
          <a:noFill/>
        </p:spPr>
        <p:txBody>
          <a:bodyPr wrap="square">
            <a:spAutoFit/>
          </a:bodyPr>
          <a:lstStyle/>
          <a:p>
            <a:r>
              <a:rPr kumimoji="1" lang="zh-CN" altLang="en-US" sz="2400" dirty="0">
                <a:latin typeface="Times New Roman" panose="02020603050405020304" pitchFamily="18" charset="0"/>
                <a:ea typeface="SimSun" panose="02010600030101010101" pitchFamily="2" charset="-122"/>
                <a:cs typeface="Times New Roman" panose="02020603050405020304" pitchFamily="18" charset="0"/>
              </a:rPr>
              <a:t>是特征根。</a:t>
            </a:r>
            <a:endParaRPr lang="zh-CN" altLang="en-US" sz="2400" dirty="0"/>
          </a:p>
        </p:txBody>
      </p:sp>
    </p:spTree>
    <p:extLst>
      <p:ext uri="{BB962C8B-B14F-4D97-AF65-F5344CB8AC3E}">
        <p14:creationId xmlns:p14="http://schemas.microsoft.com/office/powerpoint/2010/main" val="33609679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3672408"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主成分求解步骤</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42</a:t>
            </a:fld>
            <a:endParaRPr lang="zh-CN" altLang="en-US" dirty="0">
              <a:solidFill>
                <a:prstClr val="black">
                  <a:tint val="75000"/>
                </a:prstClr>
              </a:solidFill>
            </a:endParaRPr>
          </a:p>
        </p:txBody>
      </p:sp>
      <p:sp>
        <p:nvSpPr>
          <p:cNvPr id="12" name="文本框 11">
            <a:extLst>
              <a:ext uri="{FF2B5EF4-FFF2-40B4-BE49-F238E27FC236}">
                <a16:creationId xmlns:a16="http://schemas.microsoft.com/office/drawing/2014/main" id="{52F956A0-A7E1-2C43-8BE7-3B8BD5729961}"/>
              </a:ext>
            </a:extLst>
          </p:cNvPr>
          <p:cNvSpPr txBox="1"/>
          <p:nvPr/>
        </p:nvSpPr>
        <p:spPr>
          <a:xfrm>
            <a:off x="443706" y="987574"/>
            <a:ext cx="8592790" cy="830997"/>
          </a:xfrm>
          <a:prstGeom prst="rect">
            <a:avLst/>
          </a:prstGeom>
          <a:noFill/>
        </p:spPr>
        <p:txBody>
          <a:bodyPr wrap="square">
            <a:spAutoFit/>
          </a:bodyPr>
          <a:lstStyle/>
          <a:p>
            <a:r>
              <a:rPr lang="zh-CN" altLang="en-US" sz="2400" dirty="0"/>
              <a:t>两个线性代数的结论：</a:t>
            </a:r>
            <a:endParaRPr lang="en-US" altLang="zh-CN" sz="2400" dirty="0"/>
          </a:p>
          <a:p>
            <a:r>
              <a:rPr kumimoji="1" lang="zh-CN" altLang="en-US" sz="2400" dirty="0">
                <a:latin typeface="Times New Roman" panose="02020603050405020304" pitchFamily="18" charset="0"/>
                <a:ea typeface="SimSun" panose="02010600030101010101" pitchFamily="2" charset="-122"/>
                <a:cs typeface="Times New Roman" panose="02020603050405020304" pitchFamily="18" charset="0"/>
              </a:rPr>
              <a:t>（</a:t>
            </a:r>
            <a:r>
              <a:rPr kumimoji="1" lang="en-US" altLang="zh-CN" sz="2400" dirty="0">
                <a:latin typeface="Times New Roman" panose="02020603050405020304" pitchFamily="18" charset="0"/>
                <a:ea typeface="SimSun" panose="02010600030101010101" pitchFamily="2" charset="-122"/>
                <a:cs typeface="Times New Roman" panose="02020603050405020304" pitchFamily="18" charset="0"/>
              </a:rPr>
              <a:t>2</a:t>
            </a:r>
            <a:r>
              <a:rPr kumimoji="1" lang="zh-CN" altLang="en-US" sz="2400" dirty="0">
                <a:latin typeface="Times New Roman" panose="02020603050405020304" pitchFamily="18" charset="0"/>
                <a:ea typeface="SimSun" panose="02010600030101010101" pitchFamily="2" charset="-122"/>
                <a:cs typeface="Times New Roman" panose="02020603050405020304" pitchFamily="18" charset="0"/>
              </a:rPr>
              <a:t>）若上述矩阵的特征根所对应的单位特征向量为</a:t>
            </a:r>
            <a:r>
              <a:rPr kumimoji="1" lang="en-US" altLang="zh-CN" sz="2400" b="1" dirty="0">
                <a:latin typeface="Times New Roman" panose="02020603050405020304" pitchFamily="18" charset="0"/>
                <a:ea typeface="SimSun" panose="02010600030101010101" pitchFamily="2" charset="-122"/>
                <a:cs typeface="Times New Roman" panose="02020603050405020304" pitchFamily="18" charset="0"/>
              </a:rPr>
              <a:t>u</a:t>
            </a:r>
            <a:r>
              <a:rPr kumimoji="1" lang="en-US" altLang="zh-CN" sz="2400" baseline="-25000" dirty="0">
                <a:latin typeface="Times New Roman" panose="02020603050405020304" pitchFamily="18" charset="0"/>
                <a:ea typeface="SimSun" panose="02010600030101010101" pitchFamily="2" charset="-122"/>
                <a:cs typeface="Times New Roman" panose="02020603050405020304" pitchFamily="18" charset="0"/>
              </a:rPr>
              <a:t>1</a:t>
            </a:r>
            <a:r>
              <a:rPr kumimoji="1" lang="en-US" altLang="zh-CN" sz="2400"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2400" b="1" dirty="0">
                <a:latin typeface="Times New Roman" panose="02020603050405020304" pitchFamily="18" charset="0"/>
                <a:ea typeface="SimSun" panose="02010600030101010101" pitchFamily="2" charset="-122"/>
                <a:cs typeface="Times New Roman" panose="02020603050405020304" pitchFamily="18" charset="0"/>
              </a:rPr>
              <a:t>u</a:t>
            </a:r>
            <a:r>
              <a:rPr kumimoji="1" lang="en-US" altLang="zh-CN" sz="2400" baseline="-25000" dirty="0">
                <a:latin typeface="Times New Roman" panose="02020603050405020304" pitchFamily="18" charset="0"/>
                <a:ea typeface="SimSun" panose="02010600030101010101" pitchFamily="2" charset="-122"/>
                <a:cs typeface="Times New Roman" panose="02020603050405020304" pitchFamily="18" charset="0"/>
              </a:rPr>
              <a:t>2,…,</a:t>
            </a:r>
            <a:r>
              <a:rPr kumimoji="1" lang="en-US" altLang="zh-CN" sz="2400"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2400" b="1" dirty="0">
                <a:latin typeface="Times New Roman" panose="02020603050405020304" pitchFamily="18" charset="0"/>
                <a:ea typeface="SimSun" panose="02010600030101010101" pitchFamily="2" charset="-122"/>
                <a:cs typeface="Times New Roman" panose="02020603050405020304" pitchFamily="18" charset="0"/>
              </a:rPr>
              <a:t>u</a:t>
            </a:r>
            <a:r>
              <a:rPr kumimoji="1" lang="en-US" altLang="zh-CN" sz="2400" baseline="-25000" dirty="0">
                <a:latin typeface="Times New Roman" panose="02020603050405020304" pitchFamily="18" charset="0"/>
                <a:ea typeface="SimSun" panose="02010600030101010101" pitchFamily="2" charset="-122"/>
                <a:cs typeface="Times New Roman" panose="02020603050405020304" pitchFamily="18" charset="0"/>
              </a:rPr>
              <a:t>p</a:t>
            </a:r>
            <a:endParaRPr kumimoji="1"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graphicFrame>
        <p:nvGraphicFramePr>
          <p:cNvPr id="10" name="Object 4">
            <a:extLst>
              <a:ext uri="{FF2B5EF4-FFF2-40B4-BE49-F238E27FC236}">
                <a16:creationId xmlns:a16="http://schemas.microsoft.com/office/drawing/2014/main" id="{36CB3C7F-9439-4E45-AD75-8D46E51B199B}"/>
              </a:ext>
            </a:extLst>
          </p:cNvPr>
          <p:cNvGraphicFramePr>
            <a:graphicFrameLocks noChangeAspect="1"/>
          </p:cNvGraphicFramePr>
          <p:nvPr>
            <p:extLst>
              <p:ext uri="{D42A27DB-BD31-4B8C-83A1-F6EECF244321}">
                <p14:modId xmlns:p14="http://schemas.microsoft.com/office/powerpoint/2010/main" val="48423321"/>
              </p:ext>
            </p:extLst>
          </p:nvPr>
        </p:nvGraphicFramePr>
        <p:xfrm>
          <a:off x="2267409" y="1915923"/>
          <a:ext cx="4609182" cy="1787484"/>
        </p:xfrm>
        <a:graphic>
          <a:graphicData uri="http://schemas.openxmlformats.org/presentationml/2006/ole">
            <mc:AlternateContent xmlns:mc="http://schemas.openxmlformats.org/markup-compatibility/2006">
              <mc:Choice xmlns:v="urn:schemas-microsoft-com:vml" Requires="v">
                <p:oleObj spid="_x0000_s140168" name="Equation" r:id="rId4" imgW="7162800" imgH="2768600" progId="Equation.3">
                  <p:embed/>
                </p:oleObj>
              </mc:Choice>
              <mc:Fallback>
                <p:oleObj name="Equation" r:id="rId4" imgW="7162800" imgH="2768600" progId="Equation.3">
                  <p:embed/>
                  <p:pic>
                    <p:nvPicPr>
                      <p:cNvPr id="21508" name="Object 4">
                        <a:extLst>
                          <a:ext uri="{FF2B5EF4-FFF2-40B4-BE49-F238E27FC236}">
                            <a16:creationId xmlns:a16="http://schemas.microsoft.com/office/drawing/2014/main" id="{32BDA2E0-869D-FF48-B367-B333D14FCA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7409" y="1915923"/>
                        <a:ext cx="4609182" cy="1787484"/>
                      </a:xfrm>
                      <a:prstGeom prst="rect">
                        <a:avLst/>
                      </a:prstGeom>
                      <a:noFill/>
                      <a:ln>
                        <a:noFill/>
                      </a:ln>
                    </p:spPr>
                  </p:pic>
                </p:oleObj>
              </mc:Fallback>
            </mc:AlternateContent>
          </a:graphicData>
        </a:graphic>
      </p:graphicFrame>
      <p:sp>
        <p:nvSpPr>
          <p:cNvPr id="15" name="文本框 14">
            <a:extLst>
              <a:ext uri="{FF2B5EF4-FFF2-40B4-BE49-F238E27FC236}">
                <a16:creationId xmlns:a16="http://schemas.microsoft.com/office/drawing/2014/main" id="{3CCE8AC6-CFCB-B947-8DF2-FB91FA70FAD5}"/>
              </a:ext>
            </a:extLst>
          </p:cNvPr>
          <p:cNvSpPr txBox="1"/>
          <p:nvPr/>
        </p:nvSpPr>
        <p:spPr>
          <a:xfrm>
            <a:off x="488892" y="4072751"/>
            <a:ext cx="8331580" cy="830997"/>
          </a:xfrm>
          <a:prstGeom prst="rect">
            <a:avLst/>
          </a:prstGeom>
          <a:noFill/>
        </p:spPr>
        <p:txBody>
          <a:bodyPr wrap="square">
            <a:spAutoFit/>
          </a:bodyPr>
          <a:lstStyle/>
          <a:p>
            <a:r>
              <a:rPr kumimoji="1" lang="zh-CN" altLang="en-US" sz="2400" dirty="0">
                <a:latin typeface="Times New Roman" panose="02020603050405020304" pitchFamily="18" charset="0"/>
                <a:ea typeface="SimSun" panose="02010600030101010101" pitchFamily="2" charset="-122"/>
                <a:cs typeface="Times New Roman" panose="02020603050405020304" pitchFamily="18" charset="0"/>
              </a:rPr>
              <a:t>则实对称阵</a:t>
            </a:r>
            <a:r>
              <a:rPr kumimoji="1" lang="en-US" altLang="zh-CN" sz="2400" dirty="0">
                <a:latin typeface="Times New Roman" panose="02020603050405020304" pitchFamily="18" charset="0"/>
                <a:ea typeface="SimSun" panose="02010600030101010101" pitchFamily="2" charset="-122"/>
                <a:cs typeface="Times New Roman" panose="02020603050405020304" pitchFamily="18" charset="0"/>
              </a:rPr>
              <a:t>A</a:t>
            </a:r>
            <a:r>
              <a:rPr kumimoji="1" lang="zh-CN" altLang="en-US" sz="2400" dirty="0">
                <a:latin typeface="Times New Roman" panose="02020603050405020304" pitchFamily="18" charset="0"/>
                <a:ea typeface="SimSun" panose="02010600030101010101" pitchFamily="2" charset="-122"/>
                <a:cs typeface="Times New Roman" panose="02020603050405020304" pitchFamily="18" charset="0"/>
              </a:rPr>
              <a:t>属于不同特征根所对应的特征向量是正交的，即有</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graphicFrame>
        <p:nvGraphicFramePr>
          <p:cNvPr id="16" name="Object 12">
            <a:extLst>
              <a:ext uri="{FF2B5EF4-FFF2-40B4-BE49-F238E27FC236}">
                <a16:creationId xmlns:a16="http://schemas.microsoft.com/office/drawing/2014/main" id="{FB992524-B5B0-224B-A111-BBCEBF16C7DE}"/>
              </a:ext>
            </a:extLst>
          </p:cNvPr>
          <p:cNvGraphicFramePr>
            <a:graphicFrameLocks noChangeAspect="1"/>
          </p:cNvGraphicFramePr>
          <p:nvPr>
            <p:extLst>
              <p:ext uri="{D42A27DB-BD31-4B8C-83A1-F6EECF244321}">
                <p14:modId xmlns:p14="http://schemas.microsoft.com/office/powerpoint/2010/main" val="2674274397"/>
              </p:ext>
            </p:extLst>
          </p:nvPr>
        </p:nvGraphicFramePr>
        <p:xfrm>
          <a:off x="1043608" y="4502546"/>
          <a:ext cx="2082800" cy="336550"/>
        </p:xfrm>
        <a:graphic>
          <a:graphicData uri="http://schemas.openxmlformats.org/presentationml/2006/ole">
            <mc:AlternateContent xmlns:mc="http://schemas.openxmlformats.org/markup-compatibility/2006">
              <mc:Choice xmlns:v="urn:schemas-microsoft-com:vml" Requires="v">
                <p:oleObj spid="_x0000_s140169" name="Equation" r:id="rId6" imgW="2768600" imgH="431800" progId="Equation.3">
                  <p:embed/>
                </p:oleObj>
              </mc:Choice>
              <mc:Fallback>
                <p:oleObj name="Equation" r:id="rId6" imgW="2768600" imgH="431800" progId="Equation.3">
                  <p:embed/>
                  <p:pic>
                    <p:nvPicPr>
                      <p:cNvPr id="21516" name="Object 12">
                        <a:extLst>
                          <a:ext uri="{FF2B5EF4-FFF2-40B4-BE49-F238E27FC236}">
                            <a16:creationId xmlns:a16="http://schemas.microsoft.com/office/drawing/2014/main" id="{F6ADE0D1-B2CD-6A4D-B551-FE88DE0D61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3608" y="4502546"/>
                        <a:ext cx="2082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3726289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3672408"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主成分求解步骤</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43</a:t>
            </a:fld>
            <a:endParaRPr lang="zh-CN" altLang="en-US" dirty="0">
              <a:solidFill>
                <a:prstClr val="black">
                  <a:tint val="75000"/>
                </a:prstClr>
              </a:solidFill>
            </a:endParaRPr>
          </a:p>
        </p:txBody>
      </p:sp>
      <p:sp>
        <p:nvSpPr>
          <p:cNvPr id="5" name="Rectangle 2">
            <a:extLst>
              <a:ext uri="{FF2B5EF4-FFF2-40B4-BE49-F238E27FC236}">
                <a16:creationId xmlns:a16="http://schemas.microsoft.com/office/drawing/2014/main" id="{914BB6D7-D024-3245-BEC8-105CCB2D8F17}"/>
              </a:ext>
            </a:extLst>
          </p:cNvPr>
          <p:cNvSpPr txBox="1">
            <a:spLocks noChangeArrowheads="1"/>
          </p:cNvSpPr>
          <p:nvPr/>
        </p:nvSpPr>
        <p:spPr>
          <a:xfrm>
            <a:off x="395536" y="1131590"/>
            <a:ext cx="8496944" cy="3165326"/>
          </a:xfrm>
          <a:prstGeom prst="rect">
            <a:avLst/>
          </a:prstGeom>
          <a:noFill/>
          <a:extLst>
            <a:ext uri="{909E8E84-426E-40DD-AFC4-6F175D3DCCD1}">
              <a14:hiddenFill xmlns:a14="http://schemas.microsoft.com/office/drawing/2010/main">
                <a:solidFill>
                  <a:schemeClr val="tx1"/>
                </a:solidFill>
              </a14:hiddenFill>
            </a:ext>
          </a:extLst>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60400" indent="-660400">
              <a:buFont typeface="Wingdings" pitchFamily="2" charset="2"/>
              <a:buNone/>
            </a:pP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2</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）求协方差矩阵</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Z</a:t>
            </a:r>
          </a:p>
          <a:p>
            <a:pPr marL="660400" indent="-660400">
              <a:lnSpc>
                <a:spcPct val="120000"/>
              </a:lnSpc>
              <a:buFont typeface="Wingdings" pitchFamily="2" charset="2"/>
              <a:buNone/>
            </a:pP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3</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）特征分解</a:t>
            </a:r>
          </a:p>
          <a:p>
            <a:pPr marL="660400" indent="-660400">
              <a:lnSpc>
                <a:spcPct val="120000"/>
              </a:lnSpc>
              <a:buFont typeface="Wingdings" pitchFamily="2" charset="2"/>
              <a:buNone/>
            </a:pPr>
            <a:r>
              <a:rPr lang="zh-CN" altLang="en-US" sz="2400" dirty="0">
                <a:latin typeface="Times New Roman" panose="02020603050405020304" pitchFamily="18" charset="0"/>
                <a:cs typeface="Times New Roman" panose="02020603050405020304" pitchFamily="18" charset="0"/>
              </a:rPr>
              <a:t>   相当于将原来的坐标轴进行旋转得到新的坐标轴</a:t>
            </a:r>
            <a:r>
              <a:rPr lang="en-US" altLang="zh-CN" sz="2400" dirty="0">
                <a:latin typeface="Times New Roman" panose="02020603050405020304" pitchFamily="18" charset="0"/>
                <a:cs typeface="Times New Roman" panose="02020603050405020304" pitchFamily="18" charset="0"/>
              </a:rPr>
              <a:t>U</a:t>
            </a:r>
            <a:r>
              <a:rPr lang="zh-CN" altLang="en-US" sz="2400" dirty="0">
                <a:latin typeface="Times New Roman" panose="02020603050405020304" pitchFamily="18" charset="0"/>
                <a:cs typeface="Times New Roman" panose="02020603050405020304" pitchFamily="18" charset="0"/>
              </a:rPr>
              <a:t>：</a:t>
            </a:r>
          </a:p>
          <a:p>
            <a:pPr marL="660400" indent="-660400" algn="just">
              <a:lnSpc>
                <a:spcPct val="120000"/>
              </a:lnSpc>
              <a:buFont typeface="Wingdings" pitchFamily="2" charset="2"/>
              <a:buNone/>
            </a:pP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—Z</a:t>
            </a:r>
            <a:r>
              <a:rPr lang="zh-CN" altLang="en-US" sz="2400" dirty="0">
                <a:latin typeface="Times New Roman" panose="02020603050405020304" pitchFamily="18" charset="0"/>
                <a:cs typeface="Times New Roman" panose="02020603050405020304" pitchFamily="18" charset="0"/>
              </a:rPr>
              <a:t>的特征值组成的</a:t>
            </a:r>
            <a:r>
              <a:rPr lang="zh-CN" altLang="en-US" sz="2400" dirty="0">
                <a:solidFill>
                  <a:srgbClr val="C00000"/>
                </a:solidFill>
                <a:latin typeface="Times New Roman" panose="02020603050405020304" pitchFamily="18" charset="0"/>
                <a:cs typeface="Times New Roman" panose="02020603050405020304" pitchFamily="18" charset="0"/>
              </a:rPr>
              <a:t>对角阵</a:t>
            </a:r>
          </a:p>
          <a:p>
            <a:pPr marL="660400" indent="-660400">
              <a:lnSpc>
                <a:spcPct val="120000"/>
              </a:lnSpc>
              <a:buFont typeface="Wingdings" pitchFamily="2" charset="2"/>
              <a:buNone/>
            </a:pP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U—Z</a:t>
            </a:r>
            <a:r>
              <a:rPr lang="zh-CN" altLang="en-US" sz="2400" dirty="0">
                <a:latin typeface="Times New Roman" panose="02020603050405020304" pitchFamily="18" charset="0"/>
                <a:cs typeface="Times New Roman" panose="02020603050405020304" pitchFamily="18" charset="0"/>
              </a:rPr>
              <a:t>的特征向量按列组成的正交阵，它构成了新的矢量空间，作为</a:t>
            </a:r>
            <a:r>
              <a:rPr lang="zh-CN" altLang="en-US" sz="2400" dirty="0">
                <a:solidFill>
                  <a:srgbClr val="C00000"/>
                </a:solidFill>
                <a:latin typeface="Times New Roman" panose="02020603050405020304" pitchFamily="18" charset="0"/>
                <a:cs typeface="Times New Roman" panose="02020603050405020304" pitchFamily="18" charset="0"/>
              </a:rPr>
              <a:t>新变量（主成分）的坐标轴</a:t>
            </a:r>
            <a:r>
              <a:rPr lang="zh-CN" altLang="en-US" sz="2400" dirty="0">
                <a:latin typeface="Times New Roman" panose="02020603050405020304" pitchFamily="18" charset="0"/>
                <a:cs typeface="Times New Roman" panose="02020603050405020304" pitchFamily="18" charset="0"/>
              </a:rPr>
              <a:t>。 </a:t>
            </a:r>
          </a:p>
        </p:txBody>
      </p:sp>
      <p:graphicFrame>
        <p:nvGraphicFramePr>
          <p:cNvPr id="6" name="Object 4">
            <a:extLst>
              <a:ext uri="{FF2B5EF4-FFF2-40B4-BE49-F238E27FC236}">
                <a16:creationId xmlns:a16="http://schemas.microsoft.com/office/drawing/2014/main" id="{80693E2B-BE2C-8E47-8837-B2AF73DF53AB}"/>
              </a:ext>
            </a:extLst>
          </p:cNvPr>
          <p:cNvGraphicFramePr>
            <a:graphicFrameLocks noChangeAspect="1"/>
          </p:cNvGraphicFramePr>
          <p:nvPr>
            <p:extLst>
              <p:ext uri="{D42A27DB-BD31-4B8C-83A1-F6EECF244321}">
                <p14:modId xmlns:p14="http://schemas.microsoft.com/office/powerpoint/2010/main" val="1871242489"/>
              </p:ext>
            </p:extLst>
          </p:nvPr>
        </p:nvGraphicFramePr>
        <p:xfrm>
          <a:off x="2627784" y="1563638"/>
          <a:ext cx="1440160" cy="435049"/>
        </p:xfrm>
        <a:graphic>
          <a:graphicData uri="http://schemas.openxmlformats.org/presentationml/2006/ole">
            <mc:AlternateContent xmlns:mc="http://schemas.openxmlformats.org/markup-compatibility/2006">
              <mc:Choice xmlns:v="urn:schemas-microsoft-com:vml" Requires="v">
                <p:oleObj spid="_x0000_s121743" name="Equation" r:id="rId4" imgW="15506700" imgH="4686300" progId="Equation.3">
                  <p:embed/>
                </p:oleObj>
              </mc:Choice>
              <mc:Fallback>
                <p:oleObj name="Equation" r:id="rId4" imgW="15506700" imgH="4686300" progId="Equation.3">
                  <p:embed/>
                  <p:pic>
                    <p:nvPicPr>
                      <p:cNvPr id="141316" name="Object 4">
                        <a:extLst>
                          <a:ext uri="{FF2B5EF4-FFF2-40B4-BE49-F238E27FC236}">
                            <a16:creationId xmlns:a16="http://schemas.microsoft.com/office/drawing/2014/main" id="{3A204800-7537-5944-A158-6D509486BC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7784" y="1563638"/>
                        <a:ext cx="1440160" cy="435049"/>
                      </a:xfrm>
                      <a:prstGeom prst="rect">
                        <a:avLst/>
                      </a:prstGeom>
                      <a:noFill/>
                      <a:ln>
                        <a:noFill/>
                      </a:ln>
                      <a:effectLst/>
                    </p:spPr>
                  </p:pic>
                </p:oleObj>
              </mc:Fallback>
            </mc:AlternateContent>
          </a:graphicData>
        </a:graphic>
      </p:graphicFrame>
      <p:graphicFrame>
        <p:nvGraphicFramePr>
          <p:cNvPr id="7" name="Object 5">
            <a:extLst>
              <a:ext uri="{FF2B5EF4-FFF2-40B4-BE49-F238E27FC236}">
                <a16:creationId xmlns:a16="http://schemas.microsoft.com/office/drawing/2014/main" id="{3E2C79E7-5E7C-654B-80E1-1714BFCA0C4D}"/>
              </a:ext>
            </a:extLst>
          </p:cNvPr>
          <p:cNvGraphicFramePr>
            <a:graphicFrameLocks noChangeAspect="1"/>
          </p:cNvGraphicFramePr>
          <p:nvPr>
            <p:extLst>
              <p:ext uri="{D42A27DB-BD31-4B8C-83A1-F6EECF244321}">
                <p14:modId xmlns:p14="http://schemas.microsoft.com/office/powerpoint/2010/main" val="3472954971"/>
              </p:ext>
            </p:extLst>
          </p:nvPr>
        </p:nvGraphicFramePr>
        <p:xfrm>
          <a:off x="755576" y="2715766"/>
          <a:ext cx="360040" cy="371768"/>
        </p:xfrm>
        <a:graphic>
          <a:graphicData uri="http://schemas.openxmlformats.org/presentationml/2006/ole">
            <mc:AlternateContent xmlns:mc="http://schemas.openxmlformats.org/markup-compatibility/2006">
              <mc:Choice xmlns:v="urn:schemas-microsoft-com:vml" Requires="v">
                <p:oleObj spid="_x0000_s121744" name="Equation" r:id="rId6" imgW="3505200" imgH="3797300" progId="Equation.3">
                  <p:embed/>
                </p:oleObj>
              </mc:Choice>
              <mc:Fallback>
                <p:oleObj name="Equation" r:id="rId6" imgW="3505200" imgH="3797300" progId="Equation.3">
                  <p:embed/>
                  <p:pic>
                    <p:nvPicPr>
                      <p:cNvPr id="141317" name="Object 5">
                        <a:extLst>
                          <a:ext uri="{FF2B5EF4-FFF2-40B4-BE49-F238E27FC236}">
                            <a16:creationId xmlns:a16="http://schemas.microsoft.com/office/drawing/2014/main" id="{72D0CA17-75F4-DE41-9EE3-97E657FBCC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5576" y="2715766"/>
                        <a:ext cx="360040" cy="37176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382673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3672408"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主成分求解步骤</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44</a:t>
            </a:fld>
            <a:endParaRPr lang="zh-CN" altLang="en-US" dirty="0">
              <a:solidFill>
                <a:prstClr val="black">
                  <a:tint val="75000"/>
                </a:prstClr>
              </a:solidFill>
            </a:endParaRPr>
          </a:p>
        </p:txBody>
      </p:sp>
      <p:sp>
        <p:nvSpPr>
          <p:cNvPr id="4" name="Rectangle 2">
            <a:extLst>
              <a:ext uri="{FF2B5EF4-FFF2-40B4-BE49-F238E27FC236}">
                <a16:creationId xmlns:a16="http://schemas.microsoft.com/office/drawing/2014/main" id="{C9309B29-01D3-6F44-897A-38B56099F880}"/>
              </a:ext>
            </a:extLst>
          </p:cNvPr>
          <p:cNvSpPr txBox="1">
            <a:spLocks noChangeArrowheads="1"/>
          </p:cNvSpPr>
          <p:nvPr/>
        </p:nvSpPr>
        <p:spPr>
          <a:xfrm>
            <a:off x="190212" y="934004"/>
            <a:ext cx="8568952" cy="3833260"/>
          </a:xfrm>
          <a:prstGeom prst="rect">
            <a:avLst/>
          </a:prstGeom>
          <a:noFill/>
          <a:ln/>
          <a:extLst>
            <a:ext uri="{909E8E84-426E-40DD-AFC4-6F175D3DCCD1}">
              <a14:hiddenFill xmlns:a14="http://schemas.microsoft.com/office/drawing/2010/main">
                <a:solidFill>
                  <a:schemeClr val="tx1"/>
                </a:solidFill>
              </a14:hiddenFill>
            </a:ext>
          </a:extLst>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itchFamily="2" charset="2"/>
              <a:buNone/>
            </a:pPr>
            <a:r>
              <a:rPr lang="zh-CN" altLang="en-US" sz="2400" dirty="0">
                <a:solidFill>
                  <a:srgbClr val="660033"/>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sz="2400" dirty="0">
                <a:solidFill>
                  <a:srgbClr val="660033"/>
                </a:solidFill>
                <a:latin typeface="Times New Roman" panose="02020603050405020304" pitchFamily="18" charset="0"/>
                <a:ea typeface="SimSun" panose="02010600030101010101" pitchFamily="2" charset="-122"/>
                <a:cs typeface="Times New Roman" panose="02020603050405020304" pitchFamily="18" charset="0"/>
              </a:rPr>
              <a:t>4</a:t>
            </a:r>
            <a:r>
              <a:rPr lang="zh-CN" altLang="en-US" sz="2400" dirty="0">
                <a:solidFill>
                  <a:srgbClr val="660033"/>
                </a:solidFill>
                <a:latin typeface="Times New Roman" panose="02020603050405020304" pitchFamily="18" charset="0"/>
                <a:ea typeface="SimSun" panose="02010600030101010101" pitchFamily="2" charset="-122"/>
                <a:cs typeface="Times New Roman" panose="02020603050405020304" pitchFamily="18" charset="0"/>
              </a:rPr>
              <a:t>）确定主成分个数</a:t>
            </a:r>
          </a:p>
          <a:p>
            <a:pPr>
              <a:buFont typeface="Wingdings" pitchFamily="2" charset="2"/>
              <a:buNone/>
            </a:pPr>
            <a:r>
              <a:rPr lang="zh-CN" altLang="en-US" sz="2400" dirty="0">
                <a:solidFill>
                  <a:srgbClr val="FF0066"/>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sz="2400" dirty="0">
                <a:solidFill>
                  <a:srgbClr val="FF0066"/>
                </a:solidFill>
                <a:latin typeface="Times New Roman" panose="02020603050405020304" pitchFamily="18" charset="0"/>
                <a:ea typeface="SimSun" panose="02010600030101010101" pitchFamily="2" charset="-122"/>
                <a:cs typeface="Times New Roman" panose="02020603050405020304" pitchFamily="18" charset="0"/>
              </a:rPr>
              <a:t>1</a:t>
            </a:r>
            <a:r>
              <a:rPr lang="zh-CN" altLang="en-US" sz="2400" dirty="0">
                <a:solidFill>
                  <a:srgbClr val="FF0066"/>
                </a:solidFill>
                <a:latin typeface="Times New Roman" panose="02020603050405020304" pitchFamily="18" charset="0"/>
                <a:ea typeface="SimSun" panose="02010600030101010101" pitchFamily="2" charset="-122"/>
                <a:cs typeface="Times New Roman" panose="02020603050405020304" pitchFamily="18" charset="0"/>
              </a:rPr>
              <a:t>）根据累积贡献率</a:t>
            </a:r>
          </a:p>
          <a:p>
            <a:pPr>
              <a:buFont typeface="Wingdings" pitchFamily="2" charset="2"/>
              <a:buNone/>
            </a:pP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a:p>
            <a:pPr>
              <a:buFont typeface="Wingdings" pitchFamily="2" charset="2"/>
              <a:buNone/>
            </a:pP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          当     大于某个阈值时，可认为主成分数目为</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m</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a:t>
            </a:r>
          </a:p>
          <a:p>
            <a:pPr>
              <a:buFont typeface="Wingdings" pitchFamily="2" charset="2"/>
              <a:buNone/>
            </a:pPr>
            <a:r>
              <a:rPr lang="zh-CN" altLang="en-US" sz="2400" dirty="0">
                <a:solidFill>
                  <a:srgbClr val="FF0066"/>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sz="2400" dirty="0">
                <a:solidFill>
                  <a:srgbClr val="FF0066"/>
                </a:solidFill>
                <a:latin typeface="Times New Roman" panose="02020603050405020304" pitchFamily="18" charset="0"/>
                <a:ea typeface="SimSun" panose="02010600030101010101" pitchFamily="2" charset="-122"/>
                <a:cs typeface="Times New Roman" panose="02020603050405020304" pitchFamily="18" charset="0"/>
              </a:rPr>
              <a:t>2</a:t>
            </a:r>
            <a:r>
              <a:rPr lang="zh-CN" altLang="en-US" sz="2400" dirty="0">
                <a:solidFill>
                  <a:srgbClr val="FF0066"/>
                </a:solidFill>
                <a:latin typeface="Times New Roman" panose="02020603050405020304" pitchFamily="18" charset="0"/>
                <a:ea typeface="SimSun" panose="02010600030101010101" pitchFamily="2" charset="-122"/>
                <a:cs typeface="Times New Roman" panose="02020603050405020304" pitchFamily="18" charset="0"/>
              </a:rPr>
              <a:t>）根据其它准则</a:t>
            </a:r>
          </a:p>
          <a:p>
            <a:pPr lvl="1" algn="just"/>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特征值大于</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1.0</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的因子数定为主成分数。</a:t>
            </a:r>
          </a:p>
          <a:p>
            <a:pPr lvl="1" algn="just"/>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利用特征值与因子数目的曲线，到某一因子数后，特征值减小幅度变化不大，此转折点的因子数即为主成分数</a:t>
            </a: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m</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a:t>
            </a:r>
          </a:p>
          <a:p>
            <a:pPr lvl="1" algn="just"/>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保留那些与一个以上变量有重大关系的因子。</a:t>
            </a:r>
          </a:p>
        </p:txBody>
      </p:sp>
      <p:graphicFrame>
        <p:nvGraphicFramePr>
          <p:cNvPr id="5" name="Object 3">
            <a:extLst>
              <a:ext uri="{FF2B5EF4-FFF2-40B4-BE49-F238E27FC236}">
                <a16:creationId xmlns:a16="http://schemas.microsoft.com/office/drawing/2014/main" id="{548DB07F-E120-D04D-897F-00304ECA29EF}"/>
              </a:ext>
            </a:extLst>
          </p:cNvPr>
          <p:cNvGraphicFramePr>
            <a:graphicFrameLocks noChangeAspect="1"/>
          </p:cNvGraphicFramePr>
          <p:nvPr>
            <p:extLst>
              <p:ext uri="{D42A27DB-BD31-4B8C-83A1-F6EECF244321}">
                <p14:modId xmlns:p14="http://schemas.microsoft.com/office/powerpoint/2010/main" val="2454428656"/>
              </p:ext>
            </p:extLst>
          </p:nvPr>
        </p:nvGraphicFramePr>
        <p:xfrm>
          <a:off x="1905000" y="1823542"/>
          <a:ext cx="5715000" cy="533400"/>
        </p:xfrm>
        <a:graphic>
          <a:graphicData uri="http://schemas.openxmlformats.org/presentationml/2006/ole">
            <mc:AlternateContent xmlns:mc="http://schemas.openxmlformats.org/markup-compatibility/2006">
              <mc:Choice xmlns:v="urn:schemas-microsoft-com:vml" Requires="v">
                <p:oleObj spid="_x0000_s124815" name="Equation" r:id="rId4" imgW="56756300" imgH="5562600" progId="Equation.3">
                  <p:embed/>
                </p:oleObj>
              </mc:Choice>
              <mc:Fallback>
                <p:oleObj name="Equation" r:id="rId4" imgW="56756300" imgH="5562600" progId="Equation.3">
                  <p:embed/>
                  <p:pic>
                    <p:nvPicPr>
                      <p:cNvPr id="145411" name="Object 3">
                        <a:extLst>
                          <a:ext uri="{FF2B5EF4-FFF2-40B4-BE49-F238E27FC236}">
                            <a16:creationId xmlns:a16="http://schemas.microsoft.com/office/drawing/2014/main" id="{5C4682D1-0AF7-A240-A9D7-8DFFA5F3E6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1823542"/>
                        <a:ext cx="5715000" cy="533400"/>
                      </a:xfrm>
                      <a:prstGeom prst="rect">
                        <a:avLst/>
                      </a:prstGeom>
                      <a:noFill/>
                      <a:ln>
                        <a:noFill/>
                      </a:ln>
                      <a:effectLst/>
                    </p:spPr>
                  </p:pic>
                </p:oleObj>
              </mc:Fallback>
            </mc:AlternateContent>
          </a:graphicData>
        </a:graphic>
      </p:graphicFrame>
      <p:graphicFrame>
        <p:nvGraphicFramePr>
          <p:cNvPr id="6" name="Object 4">
            <a:extLst>
              <a:ext uri="{FF2B5EF4-FFF2-40B4-BE49-F238E27FC236}">
                <a16:creationId xmlns:a16="http://schemas.microsoft.com/office/drawing/2014/main" id="{7029F476-E878-4E4E-9B3B-3656893A1170}"/>
              </a:ext>
            </a:extLst>
          </p:cNvPr>
          <p:cNvGraphicFramePr>
            <a:graphicFrameLocks noChangeAspect="1"/>
          </p:cNvGraphicFramePr>
          <p:nvPr>
            <p:extLst>
              <p:ext uri="{D42A27DB-BD31-4B8C-83A1-F6EECF244321}">
                <p14:modId xmlns:p14="http://schemas.microsoft.com/office/powerpoint/2010/main" val="2785126423"/>
              </p:ext>
            </p:extLst>
          </p:nvPr>
        </p:nvGraphicFramePr>
        <p:xfrm>
          <a:off x="1301750" y="2211710"/>
          <a:ext cx="444500" cy="533400"/>
        </p:xfrm>
        <a:graphic>
          <a:graphicData uri="http://schemas.openxmlformats.org/presentationml/2006/ole">
            <mc:AlternateContent xmlns:mc="http://schemas.openxmlformats.org/markup-compatibility/2006">
              <mc:Choice xmlns:v="urn:schemas-microsoft-com:vml" Requires="v">
                <p:oleObj spid="_x0000_s124816" name="Equation" r:id="rId6" imgW="4394200" imgH="5270500" progId="Equation.3">
                  <p:embed/>
                </p:oleObj>
              </mc:Choice>
              <mc:Fallback>
                <p:oleObj name="Equation" r:id="rId6" imgW="4394200" imgH="5270500" progId="Equation.3">
                  <p:embed/>
                  <p:pic>
                    <p:nvPicPr>
                      <p:cNvPr id="145412" name="Object 4">
                        <a:extLst>
                          <a:ext uri="{FF2B5EF4-FFF2-40B4-BE49-F238E27FC236}">
                            <a16:creationId xmlns:a16="http://schemas.microsoft.com/office/drawing/2014/main" id="{906A2649-35AD-1840-A73F-BE515A9EE86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01750" y="2211710"/>
                        <a:ext cx="4445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7145453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3672408"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主成分求解步骤</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45</a:t>
            </a:fld>
            <a:endParaRPr lang="zh-CN" altLang="en-US" dirty="0">
              <a:solidFill>
                <a:prstClr val="black">
                  <a:tint val="75000"/>
                </a:prstClr>
              </a:solidFill>
            </a:endParaRPr>
          </a:p>
        </p:txBody>
      </p:sp>
      <p:pic>
        <p:nvPicPr>
          <p:cNvPr id="4" name="Picture 5">
            <a:extLst>
              <a:ext uri="{FF2B5EF4-FFF2-40B4-BE49-F238E27FC236}">
                <a16:creationId xmlns:a16="http://schemas.microsoft.com/office/drawing/2014/main" id="{9DD1A3A0-8C1E-454F-9AAF-4D92ACE861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9999"/>
          <a:stretch>
            <a:fillRect/>
          </a:stretch>
        </p:blipFill>
        <p:spPr bwMode="auto">
          <a:xfrm>
            <a:off x="2537774" y="950801"/>
            <a:ext cx="4068452" cy="3122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1FF226A4-7EF5-5944-B006-34217035D4F5}"/>
              </a:ext>
            </a:extLst>
          </p:cNvPr>
          <p:cNvSpPr txBox="1"/>
          <p:nvPr/>
        </p:nvSpPr>
        <p:spPr>
          <a:xfrm>
            <a:off x="1115616" y="4192699"/>
            <a:ext cx="7344816" cy="646331"/>
          </a:xfrm>
          <a:prstGeom prst="rect">
            <a:avLst/>
          </a:prstGeom>
          <a:noFill/>
        </p:spPr>
        <p:txBody>
          <a:bodyPr wrap="square">
            <a:spAutoFit/>
          </a:bodyPr>
          <a:lstStyle/>
          <a:p>
            <a:r>
              <a:rPr lang="en-US" altLang="zh-CN" b="1" dirty="0"/>
              <a:t>Each element of the eigenvectors represents the contribution of a given variable to a component</a:t>
            </a:r>
            <a:endParaRPr lang="zh-CN" altLang="en-US" dirty="0"/>
          </a:p>
        </p:txBody>
      </p:sp>
    </p:spTree>
    <p:extLst>
      <p:ext uri="{BB962C8B-B14F-4D97-AF65-F5344CB8AC3E}">
        <p14:creationId xmlns:p14="http://schemas.microsoft.com/office/powerpoint/2010/main" val="23216679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3672408"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主成分求解步骤</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46</a:t>
            </a:fld>
            <a:endParaRPr lang="zh-CN" altLang="en-US" dirty="0">
              <a:solidFill>
                <a:prstClr val="black">
                  <a:tint val="75000"/>
                </a:prstClr>
              </a:solidFill>
            </a:endParaRPr>
          </a:p>
        </p:txBody>
      </p:sp>
      <p:sp>
        <p:nvSpPr>
          <p:cNvPr id="4" name="Rectangle 3">
            <a:extLst>
              <a:ext uri="{FF2B5EF4-FFF2-40B4-BE49-F238E27FC236}">
                <a16:creationId xmlns:a16="http://schemas.microsoft.com/office/drawing/2014/main" id="{C7702A79-E48B-854B-A373-9BC974F5D3B0}"/>
              </a:ext>
            </a:extLst>
          </p:cNvPr>
          <p:cNvSpPr txBox="1">
            <a:spLocks noChangeArrowheads="1"/>
          </p:cNvSpPr>
          <p:nvPr/>
        </p:nvSpPr>
        <p:spPr>
          <a:xfrm>
            <a:off x="498376" y="1275606"/>
            <a:ext cx="8147248" cy="2729086"/>
          </a:xfrm>
          <a:prstGeom prst="rect">
            <a:avLst/>
          </a:prstGeom>
          <a:noFill/>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buFont typeface="Wingdings" pitchFamily="2" charset="2"/>
              <a:buNone/>
            </a:pPr>
            <a:r>
              <a:rPr lang="zh-CN" altLang="en-US" sz="2400" b="1" dirty="0">
                <a:solidFill>
                  <a:srgbClr val="660033"/>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sz="2400" b="1" dirty="0">
                <a:solidFill>
                  <a:srgbClr val="660033"/>
                </a:solidFill>
                <a:latin typeface="Times New Roman" panose="02020603050405020304" pitchFamily="18" charset="0"/>
                <a:ea typeface="SimSun" panose="02010600030101010101" pitchFamily="2" charset="-122"/>
                <a:cs typeface="Times New Roman" panose="02020603050405020304" pitchFamily="18" charset="0"/>
              </a:rPr>
              <a:t>5</a:t>
            </a:r>
            <a:r>
              <a:rPr lang="zh-CN" altLang="en-US" sz="2400" b="1" dirty="0">
                <a:solidFill>
                  <a:srgbClr val="660033"/>
                </a:solidFill>
                <a:latin typeface="Times New Roman" panose="02020603050405020304" pitchFamily="18" charset="0"/>
                <a:ea typeface="SimSun" panose="02010600030101010101" pitchFamily="2" charset="-122"/>
                <a:cs typeface="Times New Roman" panose="02020603050405020304" pitchFamily="18" charset="0"/>
              </a:rPr>
              <a:t>）求主成分得分－新的变量值</a:t>
            </a:r>
            <a:endParaRPr lang="zh-CN" altLang="en-US" sz="2400" dirty="0">
              <a:solidFill>
                <a:srgbClr val="660033"/>
              </a:solidFill>
              <a:latin typeface="Times New Roman" panose="02020603050405020304" pitchFamily="18" charset="0"/>
              <a:ea typeface="SimSun" panose="02010600030101010101" pitchFamily="2" charset="-122"/>
              <a:cs typeface="Times New Roman" panose="02020603050405020304" pitchFamily="18" charset="0"/>
            </a:endParaRPr>
          </a:p>
          <a:p>
            <a:pPr algn="just">
              <a:buFont typeface="Wingdings" pitchFamily="2" charset="2"/>
              <a:buNone/>
            </a:pPr>
            <a:endParaRPr lang="zh-CN" altLang="en-US" sz="2400" dirty="0">
              <a:solidFill>
                <a:srgbClr val="FF0066"/>
              </a:solidFill>
              <a:latin typeface="Times New Roman" panose="02020603050405020304" pitchFamily="18" charset="0"/>
              <a:ea typeface="SimSun" panose="02010600030101010101" pitchFamily="2" charset="-122"/>
              <a:cs typeface="Times New Roman" panose="02020603050405020304" pitchFamily="18" charset="0"/>
            </a:endParaRPr>
          </a:p>
          <a:p>
            <a:pPr algn="just">
              <a:buFont typeface="Wingdings" pitchFamily="2" charset="2"/>
              <a:buNone/>
            </a:pP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10000"/>
              </a:lnSpc>
              <a:buFont typeface="Wingdings" pitchFamily="2" charset="2"/>
              <a:buNone/>
            </a:pPr>
            <a:r>
              <a:rPr lang="en-US" altLang="zh-CN" sz="2400" i="1" dirty="0">
                <a:latin typeface="Times New Roman" panose="02020603050405020304" pitchFamily="18" charset="0"/>
                <a:ea typeface="SimSun" panose="02010600030101010101" pitchFamily="2" charset="-122"/>
                <a:cs typeface="Times New Roman" panose="02020603050405020304" pitchFamily="18" charset="0"/>
              </a:rPr>
              <a:t>F</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的每一行相当于原数据矩阵的所有行（即原始变量构成的向量）在主成分坐标轴（载荷轴）上的投影，这些</a:t>
            </a:r>
            <a:r>
              <a:rPr lang="zh-CN" altLang="en-US" sz="2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新的投影构成的向量</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就是主成分得分向量。</a:t>
            </a:r>
          </a:p>
        </p:txBody>
      </p:sp>
      <p:graphicFrame>
        <p:nvGraphicFramePr>
          <p:cNvPr id="5" name="Object 4">
            <a:extLst>
              <a:ext uri="{FF2B5EF4-FFF2-40B4-BE49-F238E27FC236}">
                <a16:creationId xmlns:a16="http://schemas.microsoft.com/office/drawing/2014/main" id="{22DE087F-BA48-0348-B4D9-F8CCB2EB717E}"/>
              </a:ext>
            </a:extLst>
          </p:cNvPr>
          <p:cNvGraphicFramePr>
            <a:graphicFrameLocks noChangeAspect="1"/>
          </p:cNvGraphicFramePr>
          <p:nvPr>
            <p:extLst>
              <p:ext uri="{D42A27DB-BD31-4B8C-83A1-F6EECF244321}">
                <p14:modId xmlns:p14="http://schemas.microsoft.com/office/powerpoint/2010/main" val="2945041738"/>
              </p:ext>
            </p:extLst>
          </p:nvPr>
        </p:nvGraphicFramePr>
        <p:xfrm>
          <a:off x="3123828" y="1920069"/>
          <a:ext cx="2896344" cy="622300"/>
        </p:xfrm>
        <a:graphic>
          <a:graphicData uri="http://schemas.openxmlformats.org/presentationml/2006/ole">
            <mc:AlternateContent xmlns:mc="http://schemas.openxmlformats.org/markup-compatibility/2006">
              <mc:Choice xmlns:v="urn:schemas-microsoft-com:vml" Requires="v">
                <p:oleObj spid="_x0000_s126408" name="Equation" r:id="rId4" imgW="23990300" imgH="5562600" progId="Equation.3">
                  <p:embed/>
                </p:oleObj>
              </mc:Choice>
              <mc:Fallback>
                <p:oleObj name="Equation" r:id="rId4" imgW="23990300" imgH="5562600" progId="Equation.3">
                  <p:embed/>
                  <p:pic>
                    <p:nvPicPr>
                      <p:cNvPr id="147460" name="Object 4">
                        <a:extLst>
                          <a:ext uri="{FF2B5EF4-FFF2-40B4-BE49-F238E27FC236}">
                            <a16:creationId xmlns:a16="http://schemas.microsoft.com/office/drawing/2014/main" id="{D0C4554E-6686-0948-9D71-50F7CE4F68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3828" y="1920069"/>
                        <a:ext cx="2896344" cy="6223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8195247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3672408"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主成分求解步骤</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47</a:t>
            </a:fld>
            <a:endParaRPr lang="zh-CN" altLang="en-US" dirty="0">
              <a:solidFill>
                <a:prstClr val="black">
                  <a:tint val="75000"/>
                </a:prstClr>
              </a:solidFill>
            </a:endParaRPr>
          </a:p>
        </p:txBody>
      </p:sp>
      <p:pic>
        <p:nvPicPr>
          <p:cNvPr id="7" name="图片 6">
            <a:extLst>
              <a:ext uri="{FF2B5EF4-FFF2-40B4-BE49-F238E27FC236}">
                <a16:creationId xmlns:a16="http://schemas.microsoft.com/office/drawing/2014/main" id="{27111629-77A4-E64A-9B62-75B78015CE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114331" cy="5143500"/>
          </a:xfrm>
          <a:prstGeom prst="rect">
            <a:avLst/>
          </a:prstGeom>
        </p:spPr>
      </p:pic>
      <p:pic>
        <p:nvPicPr>
          <p:cNvPr id="146435" name="Picture 3">
            <a:extLst>
              <a:ext uri="{FF2B5EF4-FFF2-40B4-BE49-F238E27FC236}">
                <a16:creationId xmlns:a16="http://schemas.microsoft.com/office/drawing/2014/main" id="{8CCA3D4F-308A-CF40-BABE-CCDD673292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4331" y="929754"/>
            <a:ext cx="3921604" cy="3837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461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64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3672408"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主成分分析原理</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48</a:t>
            </a:fld>
            <a:endParaRPr lang="zh-CN" altLang="en-US" dirty="0">
              <a:solidFill>
                <a:prstClr val="black">
                  <a:tint val="75000"/>
                </a:prstClr>
              </a:solidFill>
            </a:endParaRPr>
          </a:p>
        </p:txBody>
      </p:sp>
      <p:sp>
        <p:nvSpPr>
          <p:cNvPr id="4" name="Rectangle 3">
            <a:extLst>
              <a:ext uri="{FF2B5EF4-FFF2-40B4-BE49-F238E27FC236}">
                <a16:creationId xmlns:a16="http://schemas.microsoft.com/office/drawing/2014/main" id="{B70BBEEE-E95B-8246-A3B0-CF3C93C4225A}"/>
              </a:ext>
            </a:extLst>
          </p:cNvPr>
          <p:cNvSpPr txBox="1">
            <a:spLocks noChangeArrowheads="1"/>
          </p:cNvSpPr>
          <p:nvPr/>
        </p:nvSpPr>
        <p:spPr>
          <a:xfrm>
            <a:off x="318236" y="1491630"/>
            <a:ext cx="8363272" cy="292834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5000"/>
              </a:lnSpc>
            </a:pP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根据方差（特征值）最大化原理，用一组新的、线性无关且相互正交的向量来表征原来数据矩阵的行（或列）。这组新向量（主成分）是原始数据向量的线性组合。</a:t>
            </a:r>
          </a:p>
          <a:p>
            <a:pPr>
              <a:lnSpc>
                <a:spcPct val="115000"/>
              </a:lnSpc>
            </a:pP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通过对原始数据的</a:t>
            </a:r>
            <a:r>
              <a:rPr lang="zh-CN" altLang="en-US" sz="2400" b="1" dirty="0">
                <a:solidFill>
                  <a:schemeClr val="tx2"/>
                </a:solidFill>
                <a:latin typeface="Times New Roman" panose="02020603050405020304" pitchFamily="18" charset="0"/>
                <a:ea typeface="SimSun" panose="02010600030101010101" pitchFamily="2" charset="-122"/>
                <a:cs typeface="Times New Roman" panose="02020603050405020304" pitchFamily="18" charset="0"/>
              </a:rPr>
              <a:t>平移、尺度伸缩</a:t>
            </a:r>
            <a:r>
              <a:rPr lang="en-US" altLang="zh-CN" sz="2400" b="1" dirty="0">
                <a:solidFill>
                  <a:schemeClr val="tx2"/>
                </a:solidFill>
                <a:latin typeface="Times New Roman" panose="02020603050405020304" pitchFamily="18" charset="0"/>
                <a:ea typeface="SimSun" panose="02010600030101010101" pitchFamily="2" charset="-122"/>
                <a:cs typeface="Times New Roman" panose="02020603050405020304" pitchFamily="18" charset="0"/>
              </a:rPr>
              <a:t>(</a:t>
            </a:r>
            <a:r>
              <a:rPr lang="zh-CN" altLang="en-US" sz="2400" b="1" dirty="0">
                <a:solidFill>
                  <a:schemeClr val="tx2"/>
                </a:solidFill>
                <a:latin typeface="Times New Roman" panose="02020603050405020304" pitchFamily="18" charset="0"/>
                <a:ea typeface="SimSun" panose="02010600030101010101" pitchFamily="2" charset="-122"/>
                <a:cs typeface="Times New Roman" panose="02020603050405020304" pitchFamily="18" charset="0"/>
              </a:rPr>
              <a:t>减均值除方差</a:t>
            </a:r>
            <a:r>
              <a:rPr lang="en-US" altLang="zh-CN" sz="2400" b="1" dirty="0">
                <a:solidFill>
                  <a:schemeClr val="tx2"/>
                </a:solidFill>
                <a:latin typeface="Times New Roman" panose="02020603050405020304" pitchFamily="18" charset="0"/>
                <a:ea typeface="SimSun" panose="02010600030101010101" pitchFamily="2" charset="-122"/>
                <a:cs typeface="Times New Roman" panose="02020603050405020304" pitchFamily="18" charset="0"/>
              </a:rPr>
              <a:t>)</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和</a:t>
            </a:r>
            <a:r>
              <a:rPr lang="zh-CN" altLang="en-US" sz="2400" b="1" dirty="0">
                <a:solidFill>
                  <a:schemeClr val="tx2"/>
                </a:solidFill>
                <a:latin typeface="Times New Roman" panose="02020603050405020304" pitchFamily="18" charset="0"/>
                <a:ea typeface="SimSun" panose="02010600030101010101" pitchFamily="2" charset="-122"/>
                <a:cs typeface="Times New Roman" panose="02020603050405020304" pitchFamily="18" charset="0"/>
              </a:rPr>
              <a:t>坐标旋转</a:t>
            </a:r>
            <a:r>
              <a:rPr lang="en-US" altLang="zh-CN" sz="2400" b="1" dirty="0">
                <a:solidFill>
                  <a:schemeClr val="tx2"/>
                </a:solidFill>
                <a:latin typeface="Times New Roman" panose="02020603050405020304" pitchFamily="18" charset="0"/>
                <a:ea typeface="SimSun" panose="02010600030101010101" pitchFamily="2" charset="-122"/>
                <a:cs typeface="Times New Roman" panose="02020603050405020304" pitchFamily="18" charset="0"/>
              </a:rPr>
              <a:t>(</a:t>
            </a:r>
            <a:r>
              <a:rPr lang="zh-CN" altLang="en-US" sz="2400" b="1" dirty="0">
                <a:solidFill>
                  <a:schemeClr val="tx2"/>
                </a:solidFill>
                <a:latin typeface="Times New Roman" panose="02020603050405020304" pitchFamily="18" charset="0"/>
                <a:ea typeface="SimSun" panose="02010600030101010101" pitchFamily="2" charset="-122"/>
                <a:cs typeface="Times New Roman" panose="02020603050405020304" pitchFamily="18" charset="0"/>
              </a:rPr>
              <a:t>特征分解</a:t>
            </a:r>
            <a:r>
              <a:rPr lang="en-US" altLang="zh-CN" sz="2400" b="1" dirty="0">
                <a:solidFill>
                  <a:schemeClr val="tx2"/>
                </a:solidFill>
                <a:latin typeface="Times New Roman" panose="02020603050405020304" pitchFamily="18" charset="0"/>
                <a:ea typeface="SimSun" panose="02010600030101010101" pitchFamily="2" charset="-122"/>
                <a:cs typeface="Times New Roman" panose="02020603050405020304" pitchFamily="18" charset="0"/>
              </a:rPr>
              <a:t>)</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，得到</a:t>
            </a:r>
            <a:r>
              <a:rPr lang="zh-CN" altLang="en-US" sz="2400" b="1" dirty="0">
                <a:solidFill>
                  <a:schemeClr val="tx2"/>
                </a:solidFill>
                <a:latin typeface="Times New Roman" panose="02020603050405020304" pitchFamily="18" charset="0"/>
                <a:ea typeface="SimSun" panose="02010600030101010101" pitchFamily="2" charset="-122"/>
                <a:cs typeface="Times New Roman" panose="02020603050405020304" pitchFamily="18" charset="0"/>
              </a:rPr>
              <a:t>新的坐标系</a:t>
            </a:r>
            <a:r>
              <a:rPr lang="en-US" altLang="zh-CN" sz="2400" b="1" dirty="0">
                <a:solidFill>
                  <a:schemeClr val="tx2"/>
                </a:solidFill>
                <a:latin typeface="Times New Roman" panose="02020603050405020304" pitchFamily="18" charset="0"/>
                <a:ea typeface="SimSun" panose="02010600030101010101" pitchFamily="2" charset="-122"/>
                <a:cs typeface="Times New Roman" panose="02020603050405020304" pitchFamily="18" charset="0"/>
              </a:rPr>
              <a:t>(</a:t>
            </a:r>
            <a:r>
              <a:rPr lang="zh-CN" altLang="en-US" sz="2400" b="1" dirty="0">
                <a:solidFill>
                  <a:schemeClr val="tx2"/>
                </a:solidFill>
                <a:latin typeface="Times New Roman" panose="02020603050405020304" pitchFamily="18" charset="0"/>
                <a:ea typeface="SimSun" panose="02010600030101010101" pitchFamily="2" charset="-122"/>
                <a:cs typeface="Times New Roman" panose="02020603050405020304" pitchFamily="18" charset="0"/>
              </a:rPr>
              <a:t>特征向量</a:t>
            </a:r>
            <a:r>
              <a:rPr lang="en-US" altLang="zh-CN" sz="2400" b="1" dirty="0">
                <a:solidFill>
                  <a:schemeClr val="tx2"/>
                </a:solidFill>
                <a:latin typeface="Times New Roman" panose="02020603050405020304" pitchFamily="18" charset="0"/>
                <a:ea typeface="SimSun" panose="02010600030101010101" pitchFamily="2" charset="-122"/>
                <a:cs typeface="Times New Roman" panose="02020603050405020304" pitchFamily="18" charset="0"/>
              </a:rPr>
              <a:t>)</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后，用原始数据在新坐标系下的</a:t>
            </a:r>
            <a:r>
              <a:rPr lang="zh-CN" altLang="en-US" sz="2400" b="1" dirty="0">
                <a:solidFill>
                  <a:schemeClr val="tx2"/>
                </a:solidFill>
                <a:latin typeface="Times New Roman" panose="02020603050405020304" pitchFamily="18" charset="0"/>
                <a:ea typeface="SimSun" panose="02010600030101010101" pitchFamily="2" charset="-122"/>
                <a:cs typeface="Times New Roman" panose="02020603050405020304" pitchFamily="18" charset="0"/>
              </a:rPr>
              <a:t>投影</a:t>
            </a:r>
            <a:r>
              <a:rPr lang="en-US" altLang="zh-CN" sz="2400" b="1" dirty="0">
                <a:solidFill>
                  <a:schemeClr val="tx2"/>
                </a:solidFill>
                <a:latin typeface="Times New Roman" panose="02020603050405020304" pitchFamily="18" charset="0"/>
                <a:ea typeface="SimSun" panose="02010600030101010101" pitchFamily="2" charset="-122"/>
                <a:cs typeface="Times New Roman" panose="02020603050405020304" pitchFamily="18" charset="0"/>
              </a:rPr>
              <a:t>(</a:t>
            </a:r>
            <a:r>
              <a:rPr lang="zh-CN" altLang="en-US" sz="2400" b="1" dirty="0">
                <a:solidFill>
                  <a:schemeClr val="tx2"/>
                </a:solidFill>
                <a:latin typeface="Times New Roman" panose="02020603050405020304" pitchFamily="18" charset="0"/>
                <a:ea typeface="SimSun" panose="02010600030101010101" pitchFamily="2" charset="-122"/>
                <a:cs typeface="Times New Roman" panose="02020603050405020304" pitchFamily="18" charset="0"/>
              </a:rPr>
              <a:t>点积</a:t>
            </a:r>
            <a:r>
              <a:rPr lang="en-US" altLang="zh-CN" sz="2400" b="1" dirty="0">
                <a:solidFill>
                  <a:schemeClr val="tx2"/>
                </a:solidFill>
                <a:latin typeface="Times New Roman" panose="02020603050405020304" pitchFamily="18" charset="0"/>
                <a:ea typeface="SimSun" panose="02010600030101010101" pitchFamily="2" charset="-122"/>
                <a:cs typeface="Times New Roman" panose="02020603050405020304" pitchFamily="18" charset="0"/>
              </a:rPr>
              <a:t>)</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来替代原始变量。</a:t>
            </a:r>
          </a:p>
        </p:txBody>
      </p:sp>
    </p:spTree>
    <p:extLst>
      <p:ext uri="{BB962C8B-B14F-4D97-AF65-F5344CB8AC3E}">
        <p14:creationId xmlns:p14="http://schemas.microsoft.com/office/powerpoint/2010/main" val="2729988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3672408"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主成分的特点</a:t>
            </a:r>
          </a:p>
        </p:txBody>
      </p:sp>
      <p:sp>
        <p:nvSpPr>
          <p:cNvPr id="3" name="灯片编号占位符 2">
            <a:extLst>
              <a:ext uri="{FF2B5EF4-FFF2-40B4-BE49-F238E27FC236}">
                <a16:creationId xmlns:a16="http://schemas.microsoft.com/office/drawing/2014/main" id="{92D1DACC-032C-2296-C608-11EA74F3447A}"/>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rPr>
              <a:t>49</a:t>
            </a:fld>
            <a:endParaRPr lang="zh-CN" altLang="en-US" dirty="0">
              <a:solidFill>
                <a:prstClr val="black">
                  <a:tint val="75000"/>
                </a:prstClr>
              </a:solidFill>
            </a:endParaRPr>
          </a:p>
        </p:txBody>
      </p:sp>
      <p:sp>
        <p:nvSpPr>
          <p:cNvPr id="4" name="Rectangle 3">
            <a:extLst>
              <a:ext uri="{FF2B5EF4-FFF2-40B4-BE49-F238E27FC236}">
                <a16:creationId xmlns:a16="http://schemas.microsoft.com/office/drawing/2014/main" id="{FEF00768-ECF5-E74D-9157-38346DDADD78}"/>
              </a:ext>
            </a:extLst>
          </p:cNvPr>
          <p:cNvSpPr txBox="1">
            <a:spLocks noChangeArrowheads="1"/>
          </p:cNvSpPr>
          <p:nvPr/>
        </p:nvSpPr>
        <p:spPr>
          <a:xfrm>
            <a:off x="685800" y="1419622"/>
            <a:ext cx="7772400" cy="2736304"/>
          </a:xfrm>
          <a:prstGeom prst="rect">
            <a:avLst/>
          </a:prstGeom>
          <a:noFill/>
          <a:extLst>
            <a:ext uri="{909E8E84-426E-40DD-AFC4-6F175D3DCCD1}">
              <a14:hiddenFill xmlns:a14="http://schemas.microsoft.com/office/drawing/2010/main">
                <a:solidFill>
                  <a:schemeClr val="hlink"/>
                </a:solidFill>
              </a14:hiddenFill>
            </a:ext>
          </a:extLst>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lnSpc>
                <a:spcPct val="110000"/>
              </a:lnSpc>
            </a:pP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主成分是原变量的线性组合；</a:t>
            </a:r>
          </a:p>
          <a:p>
            <a:pPr algn="just">
              <a:lnSpc>
                <a:spcPct val="110000"/>
              </a:lnSpc>
            </a:pP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各个</a:t>
            </a:r>
            <a:r>
              <a:rPr lang="zh-CN" altLang="en-US" sz="2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主成分之间互不相关</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a:t>
            </a:r>
          </a:p>
          <a:p>
            <a:pPr algn="just">
              <a:lnSpc>
                <a:spcPct val="110000"/>
              </a:lnSpc>
            </a:pP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不同的主成分轴之间</a:t>
            </a:r>
            <a:r>
              <a:rPr lang="zh-CN" altLang="en-US" sz="2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相互正交</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a:t>
            </a:r>
          </a:p>
          <a:p>
            <a:pPr>
              <a:lnSpc>
                <a:spcPct val="110000"/>
              </a:lnSpc>
            </a:pP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主成分按照方差从大到小依次排列，</a:t>
            </a:r>
            <a:r>
              <a:rPr lang="zh-CN" altLang="en-US" sz="2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第一主成分对应最大的方差（特征值）</a:t>
            </a: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a:t>
            </a:r>
          </a:p>
          <a:p>
            <a:pPr>
              <a:lnSpc>
                <a:spcPct val="110000"/>
              </a:lnSpc>
            </a:pPr>
            <a:r>
              <a:rPr lang="zh-CN" altLang="en-US" sz="2400" dirty="0">
                <a:latin typeface="Times New Roman" panose="02020603050405020304" pitchFamily="18" charset="0"/>
                <a:ea typeface="SimSun" panose="02010600030101010101" pitchFamily="2" charset="-122"/>
                <a:cs typeface="Times New Roman" panose="02020603050405020304" pitchFamily="18" charset="0"/>
              </a:rPr>
              <a:t>每个主成分方差为协方差阵对应的特征值；</a:t>
            </a:r>
          </a:p>
          <a:p>
            <a:pPr>
              <a:lnSpc>
                <a:spcPct val="110000"/>
              </a:lnSpc>
              <a:buFont typeface="Wingdings" pitchFamily="2" charset="2"/>
              <a:buNone/>
            </a:pPr>
            <a:endParaRPr lang="en-US" altLang="zh-CN" sz="2400" dirty="0"/>
          </a:p>
        </p:txBody>
      </p:sp>
    </p:spTree>
    <p:extLst>
      <p:ext uri="{BB962C8B-B14F-4D97-AF65-F5344CB8AC3E}">
        <p14:creationId xmlns:p14="http://schemas.microsoft.com/office/powerpoint/2010/main" val="3383996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2">
            <a:extLst>
              <a:ext uri="{FF2B5EF4-FFF2-40B4-BE49-F238E27FC236}">
                <a16:creationId xmlns:a16="http://schemas.microsoft.com/office/drawing/2014/main" id="{E1EA961B-4092-7118-FC9E-B1284D2E0C0C}"/>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latin typeface="宋体" panose="02010600030101010101" pitchFamily="2" charset="-122"/>
                <a:ea typeface="宋体" panose="02010600030101010101" pitchFamily="2" charset="-122"/>
              </a:rPr>
              <a:t>5</a:t>
            </a:fld>
            <a:endParaRPr lang="zh-CN" altLang="en-US" dirty="0">
              <a:solidFill>
                <a:prstClr val="black">
                  <a:tint val="75000"/>
                </a:prstClr>
              </a:solidFill>
              <a:latin typeface="宋体" panose="02010600030101010101" pitchFamily="2" charset="-122"/>
              <a:ea typeface="宋体" panose="02010600030101010101" pitchFamily="2" charset="-122"/>
            </a:endParaRPr>
          </a:p>
        </p:txBody>
      </p:sp>
      <p:sp>
        <p:nvSpPr>
          <p:cNvPr id="5" name="文本框 4">
            <a:extLst>
              <a:ext uri="{FF2B5EF4-FFF2-40B4-BE49-F238E27FC236}">
                <a16:creationId xmlns:a16="http://schemas.microsoft.com/office/drawing/2014/main" id="{50E520A1-9D3B-F41F-A4AD-6C7886A35974}"/>
              </a:ext>
            </a:extLst>
          </p:cNvPr>
          <p:cNvSpPr txBox="1"/>
          <p:nvPr/>
        </p:nvSpPr>
        <p:spPr>
          <a:xfrm>
            <a:off x="277677" y="195486"/>
            <a:ext cx="4572000" cy="576248"/>
          </a:xfrm>
          <a:prstGeom prst="rect">
            <a:avLst/>
          </a:prstGeom>
          <a:noFill/>
        </p:spPr>
        <p:txBody>
          <a:bodyPr wrap="square">
            <a:spAutoFit/>
          </a:bodyPr>
          <a:lstStyle/>
          <a:p>
            <a:pPr algn="just">
              <a:lnSpc>
                <a:spcPct val="150000"/>
              </a:lnSpc>
              <a:buClr>
                <a:schemeClr val="accent1"/>
              </a:buClr>
              <a:buSzPct val="80000"/>
            </a:pPr>
            <a:r>
              <a:rPr lang="zh-CN" altLang="en-US" sz="2400" b="1" dirty="0">
                <a:solidFill>
                  <a:srgbClr val="630D5F"/>
                </a:solidFill>
                <a:latin typeface="Times New Roman" panose="02020603050405020304" pitchFamily="18" charset="0"/>
                <a:cs typeface="Times New Roman" panose="02020603050405020304" pitchFamily="18" charset="0"/>
              </a:rPr>
              <a:t>皮尔逊相关系数的</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性质</a:t>
            </a:r>
          </a:p>
        </p:txBody>
      </p:sp>
      <p:sp>
        <p:nvSpPr>
          <p:cNvPr id="19" name="Rectangle 5">
            <a:extLst>
              <a:ext uri="{FF2B5EF4-FFF2-40B4-BE49-F238E27FC236}">
                <a16:creationId xmlns:a16="http://schemas.microsoft.com/office/drawing/2014/main" id="{9DA29799-4C7F-524D-B53E-AC3787FF02BB}"/>
              </a:ext>
            </a:extLst>
          </p:cNvPr>
          <p:cNvSpPr>
            <a:spLocks noChangeArrowheads="1"/>
          </p:cNvSpPr>
          <p:nvPr/>
        </p:nvSpPr>
        <p:spPr bwMode="auto">
          <a:xfrm flipV="1">
            <a:off x="2055689" y="106338"/>
            <a:ext cx="76408350" cy="1585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1698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169863"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333333"/>
                </a:solidFill>
                <a:effectLst/>
                <a:latin typeface="Arial" panose="020B0604020202020204" pitchFamily="34" charset="0"/>
                <a:ea typeface="Helvetica Neue" panose="02000503000000020004" pitchFamily="2" charset="0"/>
              </a:rPr>
              <a:t>我们如果把</a:t>
            </a:r>
            <a:endParaRPr kumimoji="0" lang="zh-CN" altLang="zh-CN" sz="700" b="0" i="0" u="none" strike="noStrike" cap="none" normalizeH="0" baseline="0">
              <a:ln>
                <a:noFill/>
              </a:ln>
              <a:solidFill>
                <a:schemeClr val="tx1"/>
              </a:solidFill>
              <a:effectLst/>
              <a:latin typeface="Arial" panose="020B0604020202020204" pitchFamily="34" charset="0"/>
            </a:endParaRPr>
          </a:p>
          <a:p>
            <a:pPr marL="0" marR="0" lvl="0" indent="169863"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chemeClr val="tx1"/>
                </a:solidFill>
                <a:effectLst/>
                <a:latin typeface="Arial" panose="020B0604020202020204" pitchFamily="34" charset="0"/>
              </a:rPr>
              <a:t>  </a:t>
            </a:r>
            <a:r>
              <a:rPr kumimoji="0" lang="zh-CN" altLang="zh-CN" sz="1900" b="0" i="0" u="none" strike="noStrike" cap="none" normalizeH="0" baseline="0">
                <a:ln>
                  <a:noFill/>
                </a:ln>
                <a:solidFill>
                  <a:schemeClr val="tx1"/>
                </a:solidFill>
                <a:effectLst/>
                <a:latin typeface="Arial" panose="020B0604020202020204" pitchFamily="34" charset="0"/>
              </a:rPr>
              <a:t>     </a:t>
            </a:r>
            <a:endParaRPr kumimoji="0" lang="zh-CN" altLang="zh-CN" sz="1000" b="0" i="0" u="none" strike="noStrike" cap="none" normalizeH="0" baseline="0">
              <a:ln>
                <a:noFill/>
              </a:ln>
              <a:solidFill>
                <a:srgbClr val="333333"/>
              </a:solidFill>
              <a:effectLst/>
              <a:latin typeface="Arial" panose="020B0604020202020204" pitchFamily="34" charset="0"/>
              <a:ea typeface="Helvetica Neue" panose="02000503000000020004" pitchFamily="2" charset="0"/>
            </a:endParaRPr>
          </a:p>
          <a:p>
            <a:pPr marL="0" marR="0" lvl="0" indent="169863"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333333"/>
                </a:solidFill>
                <a:effectLst/>
                <a:latin typeface="Arial" panose="020B0604020202020204" pitchFamily="34" charset="0"/>
                <a:ea typeface="Helvetica Neue" panose="02000503000000020004" pitchFamily="2" charset="0"/>
              </a:rPr>
              <a:t>移动到</a:t>
            </a:r>
            <a:endParaRPr kumimoji="0" lang="zh-CN" altLang="zh-CN" sz="700" b="0" i="0" u="none" strike="noStrike" cap="none" normalizeH="0" baseline="0">
              <a:ln>
                <a:noFill/>
              </a:ln>
              <a:solidFill>
                <a:schemeClr val="tx1"/>
              </a:solidFill>
              <a:effectLst/>
              <a:latin typeface="Arial" panose="020B0604020202020204" pitchFamily="34" charset="0"/>
            </a:endParaRPr>
          </a:p>
          <a:p>
            <a:pPr marL="0" marR="0" lvl="0" indent="169863"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chemeClr val="tx1"/>
                </a:solidFill>
                <a:effectLst/>
                <a:latin typeface="Arial" panose="020B0604020202020204" pitchFamily="34" charset="0"/>
              </a:rPr>
              <a:t>  </a:t>
            </a:r>
            <a:r>
              <a:rPr kumimoji="0" lang="zh-CN" altLang="zh-CN" sz="1900" b="0" i="0" u="none" strike="noStrike" cap="none" normalizeH="0" baseline="0">
                <a:ln>
                  <a:noFill/>
                </a:ln>
                <a:solidFill>
                  <a:schemeClr val="tx1"/>
                </a:solidFill>
                <a:effectLst/>
                <a:latin typeface="Arial" panose="020B0604020202020204" pitchFamily="34" charset="0"/>
              </a:rPr>
              <a:t>     </a:t>
            </a:r>
            <a:endParaRPr kumimoji="0" lang="zh-CN" altLang="zh-CN" sz="1000" b="0" i="0" u="none" strike="noStrike" cap="none" normalizeH="0" baseline="0">
              <a:ln>
                <a:noFill/>
              </a:ln>
              <a:solidFill>
                <a:srgbClr val="333333"/>
              </a:solidFill>
              <a:effectLst/>
              <a:latin typeface="Arial" panose="020B0604020202020204" pitchFamily="34" charset="0"/>
              <a:ea typeface="Helvetica Neue" panose="02000503000000020004" pitchFamily="2" charset="0"/>
            </a:endParaRPr>
          </a:p>
          <a:p>
            <a:pPr marL="0" marR="0" lvl="0" indent="169863"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333333"/>
                </a:solidFill>
                <a:effectLst/>
                <a:latin typeface="Arial" panose="020B0604020202020204" pitchFamily="34" charset="0"/>
                <a:ea typeface="Helvetica Neue" panose="02000503000000020004" pitchFamily="2" charset="0"/>
              </a:rPr>
              <a:t>和把Y移动到</a:t>
            </a:r>
            <a:endParaRPr kumimoji="0" lang="zh-CN" altLang="zh-CN" sz="700" b="0" i="0" u="none" strike="noStrike" cap="none" normalizeH="0" baseline="0">
              <a:ln>
                <a:noFill/>
              </a:ln>
              <a:solidFill>
                <a:schemeClr val="tx1"/>
              </a:solidFill>
              <a:effectLst/>
              <a:latin typeface="Arial" panose="020B0604020202020204" pitchFamily="34" charset="0"/>
            </a:endParaRPr>
          </a:p>
          <a:p>
            <a:pPr marL="0" marR="0" lvl="0" indent="169863"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chemeClr val="tx1"/>
                </a:solidFill>
                <a:effectLst/>
                <a:latin typeface="Arial" panose="020B0604020202020204" pitchFamily="34" charset="0"/>
              </a:rPr>
              <a:t>  </a:t>
            </a:r>
            <a:r>
              <a:rPr kumimoji="0" lang="zh-CN" altLang="zh-CN" sz="1900" b="0" i="0" u="none" strike="noStrike" cap="none" normalizeH="0" baseline="0">
                <a:ln>
                  <a:noFill/>
                </a:ln>
                <a:solidFill>
                  <a:schemeClr val="tx1"/>
                </a:solidFill>
                <a:effectLst/>
                <a:latin typeface="Arial" panose="020B0604020202020204" pitchFamily="34" charset="0"/>
              </a:rPr>
              <a:t>     </a:t>
            </a:r>
            <a:endParaRPr kumimoji="0" lang="zh-CN" altLang="zh-CN" sz="1000" b="0" i="0" u="none" strike="noStrike" cap="none" normalizeH="0" baseline="0">
              <a:ln>
                <a:noFill/>
              </a:ln>
              <a:solidFill>
                <a:srgbClr val="333333"/>
              </a:solidFill>
              <a:effectLst/>
              <a:latin typeface="Arial" panose="020B0604020202020204" pitchFamily="34" charset="0"/>
              <a:ea typeface="Helvetica Neue" panose="02000503000000020004" pitchFamily="2" charset="0"/>
            </a:endParaRPr>
          </a:p>
          <a:p>
            <a:pPr marL="0" marR="0" lvl="0" indent="169863"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333333"/>
                </a:solidFill>
                <a:effectLst/>
                <a:latin typeface="Arial" panose="020B0604020202020204" pitchFamily="34" charset="0"/>
                <a:ea typeface="Helvetica Neue" panose="02000503000000020004" pitchFamily="2" charset="0"/>
              </a:rPr>
              <a:t>，并不会改变两个变量的相关系数</a:t>
            </a: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26" name="图片 25">
            <a:extLst>
              <a:ext uri="{FF2B5EF4-FFF2-40B4-BE49-F238E27FC236}">
                <a16:creationId xmlns:a16="http://schemas.microsoft.com/office/drawing/2014/main" id="{51547A27-87BA-D648-96B1-BA16E2DEAB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283" y="1585992"/>
            <a:ext cx="1879600" cy="673100"/>
          </a:xfrm>
          <a:prstGeom prst="rect">
            <a:avLst/>
          </a:prstGeom>
        </p:spPr>
      </p:pic>
      <p:pic>
        <p:nvPicPr>
          <p:cNvPr id="28" name="图片 27">
            <a:extLst>
              <a:ext uri="{FF2B5EF4-FFF2-40B4-BE49-F238E27FC236}">
                <a16:creationId xmlns:a16="http://schemas.microsoft.com/office/drawing/2014/main" id="{1F60673D-FC4D-684B-A5B7-89D5F5C656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7200" y="2399571"/>
            <a:ext cx="2792953" cy="571083"/>
          </a:xfrm>
          <a:prstGeom prst="rect">
            <a:avLst/>
          </a:prstGeom>
        </p:spPr>
      </p:pic>
      <p:pic>
        <p:nvPicPr>
          <p:cNvPr id="30" name="图片 29">
            <a:extLst>
              <a:ext uri="{FF2B5EF4-FFF2-40B4-BE49-F238E27FC236}">
                <a16:creationId xmlns:a16="http://schemas.microsoft.com/office/drawing/2014/main" id="{2B1F8CD3-D207-7A4E-B059-15555E92C7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2232" y="3000045"/>
            <a:ext cx="3657049" cy="613770"/>
          </a:xfrm>
          <a:prstGeom prst="rect">
            <a:avLst/>
          </a:prstGeom>
        </p:spPr>
      </p:pic>
      <p:pic>
        <p:nvPicPr>
          <p:cNvPr id="32" name="图片 31">
            <a:extLst>
              <a:ext uri="{FF2B5EF4-FFF2-40B4-BE49-F238E27FC236}">
                <a16:creationId xmlns:a16="http://schemas.microsoft.com/office/drawing/2014/main" id="{A6CC9320-9FAD-0B4B-A502-1C78F9952B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49677" y="1045231"/>
            <a:ext cx="3556000" cy="825500"/>
          </a:xfrm>
          <a:prstGeom prst="rect">
            <a:avLst/>
          </a:prstGeom>
        </p:spPr>
      </p:pic>
      <p:pic>
        <p:nvPicPr>
          <p:cNvPr id="34" name="图片 33">
            <a:extLst>
              <a:ext uri="{FF2B5EF4-FFF2-40B4-BE49-F238E27FC236}">
                <a16:creationId xmlns:a16="http://schemas.microsoft.com/office/drawing/2014/main" id="{EAECFE02-A077-1848-805E-6D33CF4FDB9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74755" y="2053771"/>
            <a:ext cx="2400300" cy="762000"/>
          </a:xfrm>
          <a:prstGeom prst="rect">
            <a:avLst/>
          </a:prstGeom>
        </p:spPr>
      </p:pic>
      <p:pic>
        <p:nvPicPr>
          <p:cNvPr id="37" name="图片 36">
            <a:extLst>
              <a:ext uri="{FF2B5EF4-FFF2-40B4-BE49-F238E27FC236}">
                <a16:creationId xmlns:a16="http://schemas.microsoft.com/office/drawing/2014/main" id="{9A073CCE-9DC5-3E42-8C72-8C07A11BE93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74534" y="3060224"/>
            <a:ext cx="2667000" cy="762000"/>
          </a:xfrm>
          <a:prstGeom prst="rect">
            <a:avLst/>
          </a:prstGeom>
        </p:spPr>
      </p:pic>
      <p:pic>
        <p:nvPicPr>
          <p:cNvPr id="39" name="图片 38">
            <a:extLst>
              <a:ext uri="{FF2B5EF4-FFF2-40B4-BE49-F238E27FC236}">
                <a16:creationId xmlns:a16="http://schemas.microsoft.com/office/drawing/2014/main" id="{2D5B686B-6A4B-7443-8A5E-1A526A76DAE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74534" y="4059794"/>
            <a:ext cx="1955800" cy="469900"/>
          </a:xfrm>
          <a:prstGeom prst="rect">
            <a:avLst/>
          </a:prstGeom>
        </p:spPr>
      </p:pic>
      <p:sp>
        <p:nvSpPr>
          <p:cNvPr id="40" name="文本框 39">
            <a:extLst>
              <a:ext uri="{FF2B5EF4-FFF2-40B4-BE49-F238E27FC236}">
                <a16:creationId xmlns:a16="http://schemas.microsoft.com/office/drawing/2014/main" id="{ADEEC921-EC42-B942-B965-DDAE889ED1D1}"/>
              </a:ext>
            </a:extLst>
          </p:cNvPr>
          <p:cNvSpPr txBox="1"/>
          <p:nvPr/>
        </p:nvSpPr>
        <p:spPr>
          <a:xfrm>
            <a:off x="86484" y="2468542"/>
            <a:ext cx="1107996" cy="369332"/>
          </a:xfrm>
          <a:prstGeom prst="rect">
            <a:avLst/>
          </a:prstGeom>
          <a:noFill/>
        </p:spPr>
        <p:txBody>
          <a:bodyPr wrap="none" rtlCol="0">
            <a:spAutoFit/>
          </a:bodyPr>
          <a:lstStyle/>
          <a:p>
            <a:r>
              <a:rPr kumimoji="1" lang="zh-CN" altLang="en-US" dirty="0"/>
              <a:t>协方差：</a:t>
            </a:r>
          </a:p>
        </p:txBody>
      </p:sp>
      <p:sp>
        <p:nvSpPr>
          <p:cNvPr id="41" name="文本框 40">
            <a:extLst>
              <a:ext uri="{FF2B5EF4-FFF2-40B4-BE49-F238E27FC236}">
                <a16:creationId xmlns:a16="http://schemas.microsoft.com/office/drawing/2014/main" id="{2AE9089A-0A81-FE42-8099-AFD06ED1F030}"/>
              </a:ext>
            </a:extLst>
          </p:cNvPr>
          <p:cNvSpPr txBox="1"/>
          <p:nvPr/>
        </p:nvSpPr>
        <p:spPr>
          <a:xfrm>
            <a:off x="82766" y="3111116"/>
            <a:ext cx="1107996" cy="369332"/>
          </a:xfrm>
          <a:prstGeom prst="rect">
            <a:avLst/>
          </a:prstGeom>
          <a:noFill/>
        </p:spPr>
        <p:txBody>
          <a:bodyPr wrap="none" rtlCol="0">
            <a:spAutoFit/>
          </a:bodyPr>
          <a:lstStyle/>
          <a:p>
            <a:r>
              <a:rPr kumimoji="1" lang="zh-CN" altLang="en-US" dirty="0"/>
              <a:t>标准差：</a:t>
            </a:r>
          </a:p>
        </p:txBody>
      </p:sp>
      <p:sp>
        <p:nvSpPr>
          <p:cNvPr id="42" name="文本框 41">
            <a:extLst>
              <a:ext uri="{FF2B5EF4-FFF2-40B4-BE49-F238E27FC236}">
                <a16:creationId xmlns:a16="http://schemas.microsoft.com/office/drawing/2014/main" id="{A374EC8D-2AE7-BF48-9FB2-5890DD6EB425}"/>
              </a:ext>
            </a:extLst>
          </p:cNvPr>
          <p:cNvSpPr txBox="1"/>
          <p:nvPr/>
        </p:nvSpPr>
        <p:spPr>
          <a:xfrm>
            <a:off x="2891871" y="4642385"/>
            <a:ext cx="3877985" cy="369332"/>
          </a:xfrm>
          <a:prstGeom prst="rect">
            <a:avLst/>
          </a:prstGeom>
          <a:noFill/>
        </p:spPr>
        <p:txBody>
          <a:bodyPr wrap="none" rtlCol="0">
            <a:spAutoFit/>
          </a:bodyPr>
          <a:lstStyle/>
          <a:p>
            <a:r>
              <a:rPr kumimoji="1" lang="zh-CN" altLang="en-US" dirty="0">
                <a:solidFill>
                  <a:srgbClr val="C00000"/>
                </a:solidFill>
              </a:rPr>
              <a:t>等价于数据中心化之后夹角的余弦！</a:t>
            </a:r>
          </a:p>
        </p:txBody>
      </p:sp>
      <p:sp>
        <p:nvSpPr>
          <p:cNvPr id="16" name="文本框 15">
            <a:extLst>
              <a:ext uri="{FF2B5EF4-FFF2-40B4-BE49-F238E27FC236}">
                <a16:creationId xmlns:a16="http://schemas.microsoft.com/office/drawing/2014/main" id="{568A060C-244F-D74E-8762-8CFF3EA9A472}"/>
              </a:ext>
            </a:extLst>
          </p:cNvPr>
          <p:cNvSpPr txBox="1"/>
          <p:nvPr/>
        </p:nvSpPr>
        <p:spPr>
          <a:xfrm>
            <a:off x="48353" y="991246"/>
            <a:ext cx="4014672" cy="369332"/>
          </a:xfrm>
          <a:prstGeom prst="rect">
            <a:avLst/>
          </a:prstGeom>
          <a:noFill/>
        </p:spPr>
        <p:txBody>
          <a:bodyPr wrap="square">
            <a:spAutoFit/>
          </a:bodyPr>
          <a:lstStyle/>
          <a:p>
            <a:r>
              <a:rPr lang="zh-CN" altLang="en-US" dirty="0">
                <a:solidFill>
                  <a:srgbClr val="C00000"/>
                </a:solidFill>
              </a:rPr>
              <a:t>两个变量协方差</a:t>
            </a:r>
            <a:r>
              <a:rPr lang="zh-CN" altLang="en-US" dirty="0"/>
              <a:t>和</a:t>
            </a:r>
            <a:r>
              <a:rPr lang="zh-CN" altLang="en-US" dirty="0">
                <a:solidFill>
                  <a:srgbClr val="C00000"/>
                </a:solidFill>
              </a:rPr>
              <a:t>标准差乘积</a:t>
            </a:r>
            <a:r>
              <a:rPr lang="zh-CN" altLang="en-US" dirty="0"/>
              <a:t>的比值：</a:t>
            </a:r>
          </a:p>
        </p:txBody>
      </p:sp>
      <p:pic>
        <p:nvPicPr>
          <p:cNvPr id="3" name="图片 2">
            <a:extLst>
              <a:ext uri="{FF2B5EF4-FFF2-40B4-BE49-F238E27FC236}">
                <a16:creationId xmlns:a16="http://schemas.microsoft.com/office/drawing/2014/main" id="{E50BD9C4-F6EF-E64B-B0D4-FF44D4546B0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5697" y="3577265"/>
            <a:ext cx="2875956" cy="1071984"/>
          </a:xfrm>
          <a:prstGeom prst="rect">
            <a:avLst/>
          </a:prstGeom>
        </p:spPr>
      </p:pic>
    </p:spTree>
    <p:extLst>
      <p:ext uri="{BB962C8B-B14F-4D97-AF65-F5344CB8AC3E}">
        <p14:creationId xmlns:p14="http://schemas.microsoft.com/office/powerpoint/2010/main" val="401380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主成分分析的应用：人脸图像降维</a:t>
            </a:r>
          </a:p>
        </p:txBody>
      </p:sp>
      <p:pic>
        <p:nvPicPr>
          <p:cNvPr id="14" name="图片 13">
            <a:extLst>
              <a:ext uri="{FF2B5EF4-FFF2-40B4-BE49-F238E27FC236}">
                <a16:creationId xmlns:a16="http://schemas.microsoft.com/office/drawing/2014/main" id="{CE4007FB-D038-2E42-9745-1B9E62052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915566"/>
            <a:ext cx="6516216" cy="2021904"/>
          </a:xfrm>
          <a:prstGeom prst="rect">
            <a:avLst/>
          </a:prstGeom>
        </p:spPr>
      </p:pic>
      <p:pic>
        <p:nvPicPr>
          <p:cNvPr id="148482" name="Picture 2">
            <a:extLst>
              <a:ext uri="{FF2B5EF4-FFF2-40B4-BE49-F238E27FC236}">
                <a16:creationId xmlns:a16="http://schemas.microsoft.com/office/drawing/2014/main" id="{399AEF71-41BC-D844-85BD-011D9D1064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8437" y="892292"/>
            <a:ext cx="1696740" cy="2045178"/>
          </a:xfrm>
          <a:prstGeom prst="rect">
            <a:avLst/>
          </a:prstGeom>
          <a:noFill/>
          <a:extLst>
            <a:ext uri="{909E8E84-426E-40DD-AFC4-6F175D3DCCD1}">
              <a14:hiddenFill xmlns:a14="http://schemas.microsoft.com/office/drawing/2010/main">
                <a:solidFill>
                  <a:srgbClr val="FFFFFF"/>
                </a:solidFill>
              </a14:hiddenFill>
            </a:ext>
          </a:extLst>
        </p:spPr>
      </p:pic>
      <p:pic>
        <p:nvPicPr>
          <p:cNvPr id="16" name="图片 15">
            <a:extLst>
              <a:ext uri="{FF2B5EF4-FFF2-40B4-BE49-F238E27FC236}">
                <a16:creationId xmlns:a16="http://schemas.microsoft.com/office/drawing/2014/main" id="{C8602511-2901-CA46-9645-C36862961B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6737" y="3095327"/>
            <a:ext cx="3743400" cy="907260"/>
          </a:xfrm>
          <a:prstGeom prst="rect">
            <a:avLst/>
          </a:prstGeom>
        </p:spPr>
      </p:pic>
      <p:pic>
        <p:nvPicPr>
          <p:cNvPr id="18" name="图片 17">
            <a:extLst>
              <a:ext uri="{FF2B5EF4-FFF2-40B4-BE49-F238E27FC236}">
                <a16:creationId xmlns:a16="http://schemas.microsoft.com/office/drawing/2014/main" id="{CE08EB31-D3B4-D546-8C41-3D67900524E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6838" y="2937470"/>
            <a:ext cx="1994040" cy="2206030"/>
          </a:xfrm>
          <a:prstGeom prst="rect">
            <a:avLst/>
          </a:prstGeom>
        </p:spPr>
      </p:pic>
      <p:pic>
        <p:nvPicPr>
          <p:cNvPr id="20" name="图片 19">
            <a:extLst>
              <a:ext uri="{FF2B5EF4-FFF2-40B4-BE49-F238E27FC236}">
                <a16:creationId xmlns:a16="http://schemas.microsoft.com/office/drawing/2014/main" id="{CEE4BF4F-D63F-284C-BE30-9B23EE51FE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6196" y="3114337"/>
            <a:ext cx="2578100" cy="1860550"/>
          </a:xfrm>
          <a:prstGeom prst="rect">
            <a:avLst/>
          </a:prstGeom>
        </p:spPr>
      </p:pic>
    </p:spTree>
    <p:extLst>
      <p:ext uri="{BB962C8B-B14F-4D97-AF65-F5344CB8AC3E}">
        <p14:creationId xmlns:p14="http://schemas.microsoft.com/office/powerpoint/2010/main" val="358746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主成分分析的应用：人脸图像降维</a:t>
            </a:r>
          </a:p>
        </p:txBody>
      </p:sp>
      <p:pic>
        <p:nvPicPr>
          <p:cNvPr id="4" name="图片 3">
            <a:extLst>
              <a:ext uri="{FF2B5EF4-FFF2-40B4-BE49-F238E27FC236}">
                <a16:creationId xmlns:a16="http://schemas.microsoft.com/office/drawing/2014/main" id="{E91A54F8-EAD7-5443-9A38-61A581413C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115" y="1015393"/>
            <a:ext cx="3225800" cy="965200"/>
          </a:xfrm>
          <a:prstGeom prst="rect">
            <a:avLst/>
          </a:prstGeom>
        </p:spPr>
      </p:pic>
      <p:pic>
        <p:nvPicPr>
          <p:cNvPr id="6" name="图片 5">
            <a:extLst>
              <a:ext uri="{FF2B5EF4-FFF2-40B4-BE49-F238E27FC236}">
                <a16:creationId xmlns:a16="http://schemas.microsoft.com/office/drawing/2014/main" id="{4A578721-E037-D64E-A900-F04F96C44B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2924" y="1092562"/>
            <a:ext cx="5326961" cy="759108"/>
          </a:xfrm>
          <a:prstGeom prst="rect">
            <a:avLst/>
          </a:prstGeom>
        </p:spPr>
      </p:pic>
      <p:sp>
        <p:nvSpPr>
          <p:cNvPr id="8" name="文本框 7">
            <a:extLst>
              <a:ext uri="{FF2B5EF4-FFF2-40B4-BE49-F238E27FC236}">
                <a16:creationId xmlns:a16="http://schemas.microsoft.com/office/drawing/2014/main" id="{14F1D0C5-2E58-B14C-BB27-C820D06C0188}"/>
              </a:ext>
            </a:extLst>
          </p:cNvPr>
          <p:cNvSpPr txBox="1"/>
          <p:nvPr/>
        </p:nvSpPr>
        <p:spPr>
          <a:xfrm>
            <a:off x="367435" y="2241272"/>
            <a:ext cx="7964288" cy="861774"/>
          </a:xfrm>
          <a:prstGeom prst="rect">
            <a:avLst/>
          </a:prstGeom>
          <a:noFill/>
        </p:spPr>
        <p:txBody>
          <a:bodyPr wrap="square">
            <a:spAutoFit/>
          </a:bodyPr>
          <a:lstStyle/>
          <a:p>
            <a:r>
              <a:rPr lang="en" altLang="zh-CN" sz="1600" b="0" i="0" dirty="0">
                <a:effectLst/>
                <a:latin typeface="Menlo" panose="020B0609030804020204" pitchFamily="49" charset="0"/>
              </a:rPr>
              <a:t>samples = reshape(</a:t>
            </a:r>
            <a:r>
              <a:rPr lang="en" altLang="zh-CN" sz="1600" b="0" i="0" dirty="0" err="1">
                <a:effectLst/>
                <a:latin typeface="Menlo" panose="020B0609030804020204" pitchFamily="49" charset="0"/>
              </a:rPr>
              <a:t>NewTest_DAT</a:t>
            </a:r>
            <a:r>
              <a:rPr lang="en" altLang="zh-CN" sz="1600" b="0" i="0" dirty="0">
                <a:effectLst/>
                <a:latin typeface="Menlo" panose="020B0609030804020204" pitchFamily="49" charset="0"/>
              </a:rPr>
              <a:t>(:,1:21),60,43*21);</a:t>
            </a:r>
            <a:br>
              <a:rPr lang="en" altLang="zh-CN" sz="1600" b="0" i="0" dirty="0">
                <a:effectLst/>
                <a:latin typeface="Menlo" panose="020B0609030804020204" pitchFamily="49" charset="0"/>
              </a:rPr>
            </a:br>
            <a:endParaRPr lang="en" altLang="zh-CN" sz="1600" b="0" i="0" dirty="0">
              <a:effectLst/>
              <a:latin typeface="Menlo" panose="020B0609030804020204" pitchFamily="49" charset="0"/>
            </a:endParaRPr>
          </a:p>
          <a:p>
            <a:r>
              <a:rPr lang="en" altLang="zh-CN" sz="1600" b="0" i="0" dirty="0" err="1">
                <a:effectLst/>
                <a:latin typeface="Menlo" panose="020B0609030804020204" pitchFamily="49" charset="0"/>
              </a:rPr>
              <a:t>imshow</a:t>
            </a:r>
            <a:r>
              <a:rPr lang="en" altLang="zh-CN" sz="1600" b="0" i="0" dirty="0">
                <a:effectLst/>
                <a:latin typeface="Menlo" panose="020B0609030804020204" pitchFamily="49" charset="0"/>
              </a:rPr>
              <a:t>(samples)</a:t>
            </a:r>
          </a:p>
        </p:txBody>
      </p:sp>
      <p:pic>
        <p:nvPicPr>
          <p:cNvPr id="10" name="图片 9">
            <a:extLst>
              <a:ext uri="{FF2B5EF4-FFF2-40B4-BE49-F238E27FC236}">
                <a16:creationId xmlns:a16="http://schemas.microsoft.com/office/drawing/2014/main" id="{18582508-FCF7-6F40-B498-8CDA4EDBEF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67151"/>
            <a:ext cx="9144000" cy="948975"/>
          </a:xfrm>
          <a:prstGeom prst="rect">
            <a:avLst/>
          </a:prstGeom>
        </p:spPr>
      </p:pic>
      <p:sp>
        <p:nvSpPr>
          <p:cNvPr id="12" name="文本框 11">
            <a:extLst>
              <a:ext uri="{FF2B5EF4-FFF2-40B4-BE49-F238E27FC236}">
                <a16:creationId xmlns:a16="http://schemas.microsoft.com/office/drawing/2014/main" id="{B678E131-2401-4740-90FC-362E7720C8B4}"/>
              </a:ext>
            </a:extLst>
          </p:cNvPr>
          <p:cNvSpPr txBox="1"/>
          <p:nvPr/>
        </p:nvSpPr>
        <p:spPr>
          <a:xfrm>
            <a:off x="370527" y="4497169"/>
            <a:ext cx="8301926" cy="646331"/>
          </a:xfrm>
          <a:prstGeom prst="rect">
            <a:avLst/>
          </a:prstGeom>
          <a:noFill/>
        </p:spPr>
        <p:txBody>
          <a:bodyPr wrap="square">
            <a:spAutoFit/>
          </a:bodyPr>
          <a:lstStyle/>
          <a:p>
            <a:r>
              <a:rPr lang="zh-CN" altLang="en-US" dirty="0"/>
              <a:t>https://github.com/HaoyuanYang-2023/AndrewNg-Machine-Learing-Homework/tree/master/KmeansAndPCA</a:t>
            </a:r>
          </a:p>
        </p:txBody>
      </p:sp>
    </p:spTree>
    <p:extLst>
      <p:ext uri="{BB962C8B-B14F-4D97-AF65-F5344CB8AC3E}">
        <p14:creationId xmlns:p14="http://schemas.microsoft.com/office/powerpoint/2010/main" val="36261995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主成分分析的应用：人脸图像降维</a:t>
            </a:r>
          </a:p>
        </p:txBody>
      </p:sp>
      <p:sp>
        <p:nvSpPr>
          <p:cNvPr id="9" name="文本框 8">
            <a:extLst>
              <a:ext uri="{FF2B5EF4-FFF2-40B4-BE49-F238E27FC236}">
                <a16:creationId xmlns:a16="http://schemas.microsoft.com/office/drawing/2014/main" id="{4B41986A-0B4B-734D-AC8F-F0F668C7CA0C}"/>
              </a:ext>
            </a:extLst>
          </p:cNvPr>
          <p:cNvSpPr txBox="1"/>
          <p:nvPr/>
        </p:nvSpPr>
        <p:spPr>
          <a:xfrm>
            <a:off x="323528" y="900145"/>
            <a:ext cx="8640960" cy="3816429"/>
          </a:xfrm>
          <a:prstGeom prst="rect">
            <a:avLst/>
          </a:prstGeom>
          <a:noFill/>
        </p:spPr>
        <p:txBody>
          <a:bodyPr wrap="square">
            <a:spAutoFit/>
          </a:bodyPr>
          <a:lstStyle/>
          <a:p>
            <a:r>
              <a:rPr lang="en" altLang="zh-CN" sz="1100" b="0" i="0" dirty="0">
                <a:solidFill>
                  <a:srgbClr val="008013"/>
                </a:solidFill>
                <a:effectLst/>
                <a:latin typeface="Menlo" panose="020B0609030804020204" pitchFamily="49" charset="0"/>
              </a:rPr>
              <a:t>% parameter setting</a:t>
            </a:r>
            <a:endParaRPr lang="en" altLang="zh-CN" sz="1100" b="0" i="0" dirty="0">
              <a:effectLst/>
              <a:latin typeface="Menlo" panose="020B0609030804020204" pitchFamily="49" charset="0"/>
            </a:endParaRPr>
          </a:p>
          <a:p>
            <a:r>
              <a:rPr lang="en" altLang="zh-CN" sz="1100" b="0" i="0" dirty="0" err="1">
                <a:effectLst/>
                <a:latin typeface="Menlo" panose="020B0609030804020204" pitchFamily="49" charset="0"/>
              </a:rPr>
              <a:t>par.nClass</a:t>
            </a:r>
            <a:r>
              <a:rPr lang="en" altLang="zh-CN" sz="1100" b="0" i="0" dirty="0">
                <a:effectLst/>
                <a:latin typeface="Menlo" panose="020B0609030804020204" pitchFamily="49" charset="0"/>
              </a:rPr>
              <a:t> = 100; </a:t>
            </a:r>
            <a:r>
              <a:rPr lang="en" altLang="zh-CN" sz="1100" b="0" i="0" dirty="0">
                <a:solidFill>
                  <a:srgbClr val="008013"/>
                </a:solidFill>
                <a:effectLst/>
                <a:latin typeface="Menlo" panose="020B0609030804020204" pitchFamily="49" charset="0"/>
              </a:rPr>
              <a:t>% the number of classes in the subset of AR database</a:t>
            </a:r>
            <a:endParaRPr lang="en" altLang="zh-CN" sz="1100" b="0" i="0" dirty="0">
              <a:effectLst/>
              <a:latin typeface="Menlo" panose="020B0609030804020204" pitchFamily="49" charset="0"/>
            </a:endParaRPr>
          </a:p>
          <a:p>
            <a:r>
              <a:rPr lang="en" altLang="zh-CN" sz="1100" b="0" i="0" dirty="0" err="1">
                <a:solidFill>
                  <a:srgbClr val="0012FE"/>
                </a:solidFill>
                <a:effectLst/>
                <a:latin typeface="Menlo" panose="020B0609030804020204" pitchFamily="49" charset="0"/>
              </a:rPr>
              <a:t>par.nDim</a:t>
            </a:r>
            <a:r>
              <a:rPr lang="en" altLang="zh-CN" sz="1100" b="0" i="0" dirty="0">
                <a:solidFill>
                  <a:srgbClr val="0012FE"/>
                </a:solidFill>
                <a:effectLst/>
                <a:latin typeface="Menlo" panose="020B0609030804020204" pitchFamily="49" charset="0"/>
              </a:rPr>
              <a:t> = 54</a:t>
            </a:r>
            <a:r>
              <a:rPr lang="en" altLang="zh-CN" sz="1100" b="0" i="0" dirty="0">
                <a:effectLst/>
                <a:latin typeface="Menlo" panose="020B0609030804020204" pitchFamily="49" charset="0"/>
              </a:rPr>
              <a:t>; </a:t>
            </a:r>
            <a:r>
              <a:rPr lang="en" altLang="zh-CN" sz="1100" b="0" i="0" dirty="0">
                <a:solidFill>
                  <a:srgbClr val="008013"/>
                </a:solidFill>
                <a:effectLst/>
                <a:latin typeface="Menlo" panose="020B0609030804020204" pitchFamily="49" charset="0"/>
              </a:rPr>
              <a:t>% the eigenfaces dimension</a:t>
            </a:r>
            <a:endParaRPr lang="en" altLang="zh-CN" sz="1100" b="0" i="0" dirty="0">
              <a:effectLst/>
              <a:latin typeface="Menlo" panose="020B0609030804020204" pitchFamily="49" charset="0"/>
            </a:endParaRPr>
          </a:p>
          <a:p>
            <a:r>
              <a:rPr lang="en" altLang="zh-CN" sz="1100" b="0" i="0" dirty="0">
                <a:effectLst/>
                <a:latin typeface="Menlo" panose="020B0609030804020204" pitchFamily="49" charset="0"/>
              </a:rPr>
              <a:t>kappa = [0.001]; </a:t>
            </a:r>
            <a:r>
              <a:rPr lang="en" altLang="zh-CN" sz="1100" b="0" i="0" dirty="0">
                <a:solidFill>
                  <a:srgbClr val="008013"/>
                </a:solidFill>
                <a:effectLst/>
                <a:latin typeface="Menlo" panose="020B0609030804020204" pitchFamily="49" charset="0"/>
              </a:rPr>
              <a:t>% l2 regularized parameter value</a:t>
            </a:r>
            <a:endParaRPr lang="en" altLang="zh-CN" sz="1100" b="0" i="0" dirty="0">
              <a:effectLst/>
              <a:latin typeface="Menlo" panose="020B0609030804020204" pitchFamily="49" charset="0"/>
            </a:endParaRPr>
          </a:p>
          <a:p>
            <a:endParaRPr lang="en" altLang="zh-CN" sz="1100" b="0" i="0" dirty="0">
              <a:effectLst/>
              <a:latin typeface="Menlo" panose="020B0609030804020204" pitchFamily="49" charset="0"/>
            </a:endParaRPr>
          </a:p>
          <a:p>
            <a:r>
              <a:rPr lang="en" altLang="zh-CN" sz="1100" b="0" i="0" dirty="0">
                <a:solidFill>
                  <a:srgbClr val="008013"/>
                </a:solidFill>
                <a:effectLst/>
                <a:latin typeface="Menlo" panose="020B0609030804020204" pitchFamily="49" charset="0"/>
              </a:rPr>
              <a:t>%--------------------------------------------------------------------------</a:t>
            </a:r>
            <a:endParaRPr lang="en" altLang="zh-CN" sz="1100" b="0" i="0" dirty="0">
              <a:effectLst/>
              <a:latin typeface="Menlo" panose="020B0609030804020204" pitchFamily="49" charset="0"/>
            </a:endParaRPr>
          </a:p>
          <a:p>
            <a:r>
              <a:rPr lang="en" altLang="zh-CN" sz="1100" b="0" i="0" dirty="0">
                <a:solidFill>
                  <a:srgbClr val="008013"/>
                </a:solidFill>
                <a:effectLst/>
                <a:latin typeface="Menlo" panose="020B0609030804020204" pitchFamily="49" charset="0"/>
              </a:rPr>
              <a:t>%data loading (here we use the AR dataset as an example)</a:t>
            </a:r>
            <a:endParaRPr lang="en" altLang="zh-CN" sz="1100" b="0" i="0" dirty="0">
              <a:effectLst/>
              <a:latin typeface="Menlo" panose="020B0609030804020204" pitchFamily="49" charset="0"/>
            </a:endParaRPr>
          </a:p>
          <a:p>
            <a:r>
              <a:rPr lang="en" altLang="zh-CN" sz="1100" b="0" i="0" dirty="0">
                <a:effectLst/>
                <a:latin typeface="Menlo" panose="020B0609030804020204" pitchFamily="49" charset="0"/>
              </a:rPr>
              <a:t>load([</a:t>
            </a:r>
            <a:r>
              <a:rPr lang="en" altLang="zh-CN" sz="1100" b="0" i="0" dirty="0">
                <a:solidFill>
                  <a:srgbClr val="A709F5"/>
                </a:solidFill>
                <a:effectLst/>
                <a:latin typeface="Menlo" panose="020B0609030804020204" pitchFamily="49" charset="0"/>
              </a:rPr>
              <a:t>'AR_DAT'</a:t>
            </a:r>
            <a:r>
              <a:rPr lang="en" altLang="zh-CN" sz="1100" b="0" i="0" dirty="0">
                <a:effectLst/>
                <a:latin typeface="Menlo" panose="020B0609030804020204" pitchFamily="49" charset="0"/>
              </a:rPr>
              <a:t>]);</a:t>
            </a:r>
          </a:p>
          <a:p>
            <a:r>
              <a:rPr lang="en" altLang="zh-CN" sz="1100" b="0" i="0" dirty="0" err="1">
                <a:solidFill>
                  <a:srgbClr val="0012FE"/>
                </a:solidFill>
                <a:effectLst/>
                <a:latin typeface="Menlo" panose="020B0609030804020204" pitchFamily="49" charset="0"/>
              </a:rPr>
              <a:t>Tr_DAT</a:t>
            </a:r>
            <a:r>
              <a:rPr lang="en" altLang="zh-CN" sz="1100" b="0" i="0" dirty="0">
                <a:solidFill>
                  <a:srgbClr val="0012FE"/>
                </a:solidFill>
                <a:effectLst/>
                <a:latin typeface="Menlo" panose="020B0609030804020204" pitchFamily="49" charset="0"/>
              </a:rPr>
              <a:t> </a:t>
            </a:r>
            <a:r>
              <a:rPr lang="en" altLang="zh-CN" sz="1100" b="0" i="0" dirty="0">
                <a:effectLst/>
                <a:latin typeface="Menlo" panose="020B0609030804020204" pitchFamily="49" charset="0"/>
              </a:rPr>
              <a:t>= double(</a:t>
            </a:r>
            <a:r>
              <a:rPr lang="en" altLang="zh-CN" sz="1100" b="0" i="0" dirty="0" err="1">
                <a:effectLst/>
                <a:latin typeface="Menlo" panose="020B0609030804020204" pitchFamily="49" charset="0"/>
              </a:rPr>
              <a:t>NewTrain_DAT</a:t>
            </a:r>
            <a:r>
              <a:rPr lang="en" altLang="zh-CN" sz="1100" b="0" i="0" dirty="0">
                <a:effectLst/>
                <a:latin typeface="Menlo" panose="020B0609030804020204" pitchFamily="49" charset="0"/>
              </a:rPr>
              <a:t>(:,</a:t>
            </a:r>
            <a:r>
              <a:rPr lang="en" altLang="zh-CN" sz="1100" b="0" i="0" dirty="0" err="1">
                <a:effectLst/>
                <a:latin typeface="Menlo" panose="020B0609030804020204" pitchFamily="49" charset="0"/>
              </a:rPr>
              <a:t>trainlabels</a:t>
            </a:r>
            <a:r>
              <a:rPr lang="en" altLang="zh-CN" sz="1100" b="0" i="0" dirty="0">
                <a:effectLst/>
                <a:latin typeface="Menlo" panose="020B0609030804020204" pitchFamily="49" charset="0"/>
              </a:rPr>
              <a:t>&lt;=</a:t>
            </a:r>
            <a:r>
              <a:rPr lang="en" altLang="zh-CN" sz="1100" b="0" i="0" dirty="0" err="1">
                <a:effectLst/>
                <a:latin typeface="Menlo" panose="020B0609030804020204" pitchFamily="49" charset="0"/>
              </a:rPr>
              <a:t>par.nClass</a:t>
            </a:r>
            <a:r>
              <a:rPr lang="en" altLang="zh-CN" sz="1100" b="0" i="0" dirty="0">
                <a:effectLst/>
                <a:latin typeface="Menlo" panose="020B0609030804020204" pitchFamily="49" charset="0"/>
              </a:rPr>
              <a:t>));</a:t>
            </a:r>
          </a:p>
          <a:p>
            <a:r>
              <a:rPr lang="en" altLang="zh-CN" sz="1100" b="0" i="0" dirty="0" err="1">
                <a:effectLst/>
                <a:latin typeface="Menlo" panose="020B0609030804020204" pitchFamily="49" charset="0"/>
              </a:rPr>
              <a:t>trls</a:t>
            </a:r>
            <a:r>
              <a:rPr lang="en" altLang="zh-CN" sz="1100" b="0" i="0" dirty="0">
                <a:effectLst/>
                <a:latin typeface="Menlo" panose="020B0609030804020204" pitchFamily="49" charset="0"/>
              </a:rPr>
              <a:t> = </a:t>
            </a:r>
            <a:r>
              <a:rPr lang="en" altLang="zh-CN" sz="1100" b="0" i="0" dirty="0" err="1">
                <a:effectLst/>
                <a:latin typeface="Menlo" panose="020B0609030804020204" pitchFamily="49" charset="0"/>
              </a:rPr>
              <a:t>trainlabels</a:t>
            </a:r>
            <a:r>
              <a:rPr lang="en" altLang="zh-CN" sz="1100" b="0" i="0" dirty="0">
                <a:effectLst/>
                <a:latin typeface="Menlo" panose="020B0609030804020204" pitchFamily="49" charset="0"/>
              </a:rPr>
              <a:t>(</a:t>
            </a:r>
            <a:r>
              <a:rPr lang="en" altLang="zh-CN" sz="1100" b="0" i="0" dirty="0" err="1">
                <a:effectLst/>
                <a:latin typeface="Menlo" panose="020B0609030804020204" pitchFamily="49" charset="0"/>
              </a:rPr>
              <a:t>trainlabels</a:t>
            </a:r>
            <a:r>
              <a:rPr lang="en" altLang="zh-CN" sz="1100" b="0" i="0" dirty="0">
                <a:effectLst/>
                <a:latin typeface="Menlo" panose="020B0609030804020204" pitchFamily="49" charset="0"/>
              </a:rPr>
              <a:t>&lt;=</a:t>
            </a:r>
            <a:r>
              <a:rPr lang="en" altLang="zh-CN" sz="1100" b="0" i="0" dirty="0" err="1">
                <a:effectLst/>
                <a:latin typeface="Menlo" panose="020B0609030804020204" pitchFamily="49" charset="0"/>
              </a:rPr>
              <a:t>par.nClass</a:t>
            </a:r>
            <a:r>
              <a:rPr lang="en" altLang="zh-CN" sz="1100" b="0" i="0" dirty="0">
                <a:effectLst/>
                <a:latin typeface="Menlo" panose="020B0609030804020204" pitchFamily="49" charset="0"/>
              </a:rPr>
              <a:t>);</a:t>
            </a:r>
          </a:p>
          <a:p>
            <a:r>
              <a:rPr lang="en" altLang="zh-CN" sz="1100" b="0" i="0" dirty="0" err="1">
                <a:effectLst/>
                <a:latin typeface="Menlo" panose="020B0609030804020204" pitchFamily="49" charset="0"/>
              </a:rPr>
              <a:t>Tt_DAT</a:t>
            </a:r>
            <a:r>
              <a:rPr lang="en" altLang="zh-CN" sz="1100" b="0" i="0" dirty="0">
                <a:effectLst/>
                <a:latin typeface="Menlo" panose="020B0609030804020204" pitchFamily="49" charset="0"/>
              </a:rPr>
              <a:t> = double(</a:t>
            </a:r>
            <a:r>
              <a:rPr lang="en" altLang="zh-CN" sz="1100" b="0" i="0" dirty="0" err="1">
                <a:effectLst/>
                <a:latin typeface="Menlo" panose="020B0609030804020204" pitchFamily="49" charset="0"/>
              </a:rPr>
              <a:t>NewTest_DAT</a:t>
            </a:r>
            <a:r>
              <a:rPr lang="en" altLang="zh-CN" sz="1100" b="0" i="0" dirty="0">
                <a:effectLst/>
                <a:latin typeface="Menlo" panose="020B0609030804020204" pitchFamily="49" charset="0"/>
              </a:rPr>
              <a:t>(:,</a:t>
            </a:r>
            <a:r>
              <a:rPr lang="en" altLang="zh-CN" sz="1100" b="0" i="0" dirty="0" err="1">
                <a:effectLst/>
                <a:latin typeface="Menlo" panose="020B0609030804020204" pitchFamily="49" charset="0"/>
              </a:rPr>
              <a:t>testlabels</a:t>
            </a:r>
            <a:r>
              <a:rPr lang="en" altLang="zh-CN" sz="1100" b="0" i="0" dirty="0">
                <a:effectLst/>
                <a:latin typeface="Menlo" panose="020B0609030804020204" pitchFamily="49" charset="0"/>
              </a:rPr>
              <a:t>&lt;=</a:t>
            </a:r>
            <a:r>
              <a:rPr lang="en" altLang="zh-CN" sz="1100" b="0" i="0" dirty="0" err="1">
                <a:effectLst/>
                <a:latin typeface="Menlo" panose="020B0609030804020204" pitchFamily="49" charset="0"/>
              </a:rPr>
              <a:t>par.nClass</a:t>
            </a:r>
            <a:r>
              <a:rPr lang="en" altLang="zh-CN" sz="1100" b="0" i="0" dirty="0">
                <a:effectLst/>
                <a:latin typeface="Menlo" panose="020B0609030804020204" pitchFamily="49" charset="0"/>
              </a:rPr>
              <a:t>));</a:t>
            </a:r>
          </a:p>
          <a:p>
            <a:r>
              <a:rPr lang="en" altLang="zh-CN" sz="1100" b="0" i="0" dirty="0" err="1">
                <a:effectLst/>
                <a:latin typeface="Menlo" panose="020B0609030804020204" pitchFamily="49" charset="0"/>
              </a:rPr>
              <a:t>ttls</a:t>
            </a:r>
            <a:r>
              <a:rPr lang="en" altLang="zh-CN" sz="1100" b="0" i="0" dirty="0">
                <a:effectLst/>
                <a:latin typeface="Menlo" panose="020B0609030804020204" pitchFamily="49" charset="0"/>
              </a:rPr>
              <a:t> = </a:t>
            </a:r>
            <a:r>
              <a:rPr lang="en" altLang="zh-CN" sz="1100" b="0" i="0" dirty="0" err="1">
                <a:effectLst/>
                <a:latin typeface="Menlo" panose="020B0609030804020204" pitchFamily="49" charset="0"/>
              </a:rPr>
              <a:t>testlabels</a:t>
            </a:r>
            <a:r>
              <a:rPr lang="en" altLang="zh-CN" sz="1100" b="0" i="0" dirty="0">
                <a:effectLst/>
                <a:latin typeface="Menlo" panose="020B0609030804020204" pitchFamily="49" charset="0"/>
              </a:rPr>
              <a:t>(</a:t>
            </a:r>
            <a:r>
              <a:rPr lang="en" altLang="zh-CN" sz="1100" b="0" i="0" dirty="0" err="1">
                <a:effectLst/>
                <a:latin typeface="Menlo" panose="020B0609030804020204" pitchFamily="49" charset="0"/>
              </a:rPr>
              <a:t>testlabels</a:t>
            </a:r>
            <a:r>
              <a:rPr lang="en" altLang="zh-CN" sz="1100" b="0" i="0" dirty="0">
                <a:effectLst/>
                <a:latin typeface="Menlo" panose="020B0609030804020204" pitchFamily="49" charset="0"/>
              </a:rPr>
              <a:t>&lt;=</a:t>
            </a:r>
            <a:r>
              <a:rPr lang="en" altLang="zh-CN" sz="1100" b="0" i="0" dirty="0" err="1">
                <a:effectLst/>
                <a:latin typeface="Menlo" panose="020B0609030804020204" pitchFamily="49" charset="0"/>
              </a:rPr>
              <a:t>par.nClass</a:t>
            </a:r>
            <a:r>
              <a:rPr lang="en" altLang="zh-CN" sz="1100" b="0" i="0" dirty="0">
                <a:effectLst/>
                <a:latin typeface="Menlo" panose="020B0609030804020204" pitchFamily="49" charset="0"/>
              </a:rPr>
              <a:t>);</a:t>
            </a:r>
          </a:p>
          <a:p>
            <a:r>
              <a:rPr lang="en" altLang="zh-CN" sz="1100" b="0" i="0" dirty="0">
                <a:effectLst/>
                <a:latin typeface="Menlo" panose="020B0609030804020204" pitchFamily="49" charset="0"/>
              </a:rPr>
              <a:t>clear </a:t>
            </a:r>
            <a:r>
              <a:rPr lang="en" altLang="zh-CN" sz="1100" b="0" i="0" dirty="0" err="1">
                <a:solidFill>
                  <a:srgbClr val="A709F5"/>
                </a:solidFill>
                <a:effectLst/>
                <a:latin typeface="Menlo" panose="020B0609030804020204" pitchFamily="49" charset="0"/>
              </a:rPr>
              <a:t>NewTest_DAT</a:t>
            </a:r>
            <a:r>
              <a:rPr lang="en" altLang="zh-CN" sz="1100" b="0" i="0" dirty="0">
                <a:solidFill>
                  <a:srgbClr val="A709F5"/>
                </a:solidFill>
                <a:effectLst/>
                <a:latin typeface="Menlo" panose="020B0609030804020204" pitchFamily="49" charset="0"/>
              </a:rPr>
              <a:t> </a:t>
            </a:r>
            <a:r>
              <a:rPr lang="en" altLang="zh-CN" sz="1100" b="0" i="0" dirty="0" err="1">
                <a:solidFill>
                  <a:srgbClr val="A709F5"/>
                </a:solidFill>
                <a:effectLst/>
                <a:latin typeface="Menlo" panose="020B0609030804020204" pitchFamily="49" charset="0"/>
              </a:rPr>
              <a:t>NewTrain_DAT</a:t>
            </a:r>
            <a:r>
              <a:rPr lang="en" altLang="zh-CN" sz="1100" b="0" i="0" dirty="0">
                <a:solidFill>
                  <a:srgbClr val="A709F5"/>
                </a:solidFill>
                <a:effectLst/>
                <a:latin typeface="Menlo" panose="020B0609030804020204" pitchFamily="49" charset="0"/>
              </a:rPr>
              <a:t> </a:t>
            </a:r>
            <a:r>
              <a:rPr lang="en" altLang="zh-CN" sz="1100" b="0" i="0" dirty="0" err="1">
                <a:solidFill>
                  <a:srgbClr val="A709F5"/>
                </a:solidFill>
                <a:effectLst/>
                <a:latin typeface="Menlo" panose="020B0609030804020204" pitchFamily="49" charset="0"/>
              </a:rPr>
              <a:t>testlabels</a:t>
            </a:r>
            <a:r>
              <a:rPr lang="en" altLang="zh-CN" sz="1100" b="0" i="0" dirty="0">
                <a:solidFill>
                  <a:srgbClr val="A709F5"/>
                </a:solidFill>
                <a:effectLst/>
                <a:latin typeface="Menlo" panose="020B0609030804020204" pitchFamily="49" charset="0"/>
              </a:rPr>
              <a:t> </a:t>
            </a:r>
            <a:r>
              <a:rPr lang="en" altLang="zh-CN" sz="1100" b="0" i="0" dirty="0" err="1">
                <a:solidFill>
                  <a:srgbClr val="A709F5"/>
                </a:solidFill>
                <a:effectLst/>
                <a:latin typeface="Menlo" panose="020B0609030804020204" pitchFamily="49" charset="0"/>
              </a:rPr>
              <a:t>trainlabels</a:t>
            </a:r>
            <a:endParaRPr lang="en" altLang="zh-CN" sz="1100" b="0" i="0" dirty="0">
              <a:effectLst/>
              <a:latin typeface="Menlo" panose="020B0609030804020204" pitchFamily="49" charset="0"/>
            </a:endParaRPr>
          </a:p>
          <a:p>
            <a:br>
              <a:rPr lang="en" altLang="zh-CN" sz="1100" b="0" i="0" dirty="0">
                <a:effectLst/>
                <a:latin typeface="Menlo" panose="020B0609030804020204" pitchFamily="49" charset="0"/>
              </a:rPr>
            </a:br>
            <a:endParaRPr lang="en" altLang="zh-CN" sz="1100" b="0" i="0" dirty="0">
              <a:effectLst/>
              <a:latin typeface="Menlo" panose="020B0609030804020204" pitchFamily="49" charset="0"/>
            </a:endParaRPr>
          </a:p>
          <a:p>
            <a:r>
              <a:rPr lang="en" altLang="zh-CN" sz="1100" b="0" i="0" dirty="0">
                <a:solidFill>
                  <a:srgbClr val="008013"/>
                </a:solidFill>
                <a:effectLst/>
                <a:latin typeface="Menlo" panose="020B0609030804020204" pitchFamily="49" charset="0"/>
              </a:rPr>
              <a:t>%--------------------------------------------------------------------------</a:t>
            </a:r>
            <a:endParaRPr lang="en" altLang="zh-CN" sz="1100" b="0" i="0" dirty="0">
              <a:effectLst/>
              <a:latin typeface="Menlo" panose="020B0609030804020204" pitchFamily="49" charset="0"/>
            </a:endParaRPr>
          </a:p>
          <a:p>
            <a:r>
              <a:rPr lang="en" altLang="zh-CN" sz="1100" b="0" i="0" dirty="0">
                <a:solidFill>
                  <a:srgbClr val="008013"/>
                </a:solidFill>
                <a:effectLst/>
                <a:latin typeface="Menlo" panose="020B0609030804020204" pitchFamily="49" charset="0"/>
              </a:rPr>
              <a:t>%eigenface extracting</a:t>
            </a:r>
            <a:endParaRPr lang="en" altLang="zh-CN" sz="1100" b="0" i="0" dirty="0">
              <a:effectLst/>
              <a:latin typeface="Menlo" panose="020B0609030804020204" pitchFamily="49" charset="0"/>
            </a:endParaRPr>
          </a:p>
          <a:p>
            <a:r>
              <a:rPr lang="en" altLang="zh-CN" sz="1100" b="1" i="0" dirty="0">
                <a:solidFill>
                  <a:srgbClr val="0012FE"/>
                </a:solidFill>
                <a:effectLst/>
                <a:latin typeface="Menlo" panose="020B0609030804020204" pitchFamily="49" charset="0"/>
              </a:rPr>
              <a:t>[</a:t>
            </a:r>
            <a:r>
              <a:rPr lang="en" altLang="zh-CN" sz="1100" b="1" i="0" dirty="0" err="1">
                <a:solidFill>
                  <a:srgbClr val="0012FE"/>
                </a:solidFill>
                <a:effectLst/>
                <a:latin typeface="Menlo" panose="020B0609030804020204" pitchFamily="49" charset="0"/>
              </a:rPr>
              <a:t>disc_set,disc_value,Mean_Image</a:t>
            </a:r>
            <a:r>
              <a:rPr lang="en" altLang="zh-CN" sz="1100" b="1" i="0" dirty="0">
                <a:solidFill>
                  <a:srgbClr val="0012FE"/>
                </a:solidFill>
                <a:effectLst/>
                <a:latin typeface="Menlo" panose="020B0609030804020204" pitchFamily="49" charset="0"/>
              </a:rPr>
              <a:t>] = </a:t>
            </a:r>
            <a:r>
              <a:rPr lang="en" altLang="zh-CN" sz="1100" b="1" i="0" dirty="0" err="1">
                <a:solidFill>
                  <a:srgbClr val="0012FE"/>
                </a:solidFill>
                <a:effectLst/>
                <a:latin typeface="Menlo" panose="020B0609030804020204" pitchFamily="49" charset="0"/>
              </a:rPr>
              <a:t>Eigenface_f</a:t>
            </a:r>
            <a:r>
              <a:rPr lang="en" altLang="zh-CN" sz="1100" b="1" i="0" dirty="0">
                <a:solidFill>
                  <a:srgbClr val="0012FE"/>
                </a:solidFill>
                <a:effectLst/>
                <a:latin typeface="Menlo" panose="020B0609030804020204" pitchFamily="49" charset="0"/>
              </a:rPr>
              <a:t>(</a:t>
            </a:r>
            <a:r>
              <a:rPr lang="en" altLang="zh-CN" sz="1100" b="1" i="0" dirty="0" err="1">
                <a:solidFill>
                  <a:srgbClr val="0012FE"/>
                </a:solidFill>
                <a:effectLst/>
                <a:latin typeface="Menlo" panose="020B0609030804020204" pitchFamily="49" charset="0"/>
              </a:rPr>
              <a:t>Tr_DAT,par.nDim</a:t>
            </a:r>
            <a:r>
              <a:rPr lang="en" altLang="zh-CN" sz="1100" b="1" i="0" dirty="0">
                <a:solidFill>
                  <a:srgbClr val="0012FE"/>
                </a:solidFill>
                <a:effectLst/>
                <a:latin typeface="Menlo" panose="020B0609030804020204" pitchFamily="49" charset="0"/>
              </a:rPr>
              <a:t>);</a:t>
            </a:r>
          </a:p>
          <a:p>
            <a:r>
              <a:rPr lang="en" altLang="zh-CN" sz="1100" b="0" i="0" dirty="0" err="1">
                <a:solidFill>
                  <a:srgbClr val="0012FE"/>
                </a:solidFill>
                <a:effectLst/>
                <a:latin typeface="Menlo" panose="020B0609030804020204" pitchFamily="49" charset="0"/>
              </a:rPr>
              <a:t>tr_dat</a:t>
            </a:r>
            <a:r>
              <a:rPr lang="en" altLang="zh-CN" sz="1100" b="0" i="0" dirty="0">
                <a:solidFill>
                  <a:srgbClr val="0012FE"/>
                </a:solidFill>
                <a:effectLst/>
                <a:latin typeface="Menlo" panose="020B0609030804020204" pitchFamily="49" charset="0"/>
              </a:rPr>
              <a:t> = </a:t>
            </a:r>
            <a:r>
              <a:rPr lang="en" altLang="zh-CN" sz="1100" b="0" i="0" dirty="0" err="1">
                <a:solidFill>
                  <a:srgbClr val="0012FE"/>
                </a:solidFill>
                <a:effectLst/>
                <a:latin typeface="Menlo" panose="020B0609030804020204" pitchFamily="49" charset="0"/>
              </a:rPr>
              <a:t>disc_set</a:t>
            </a:r>
            <a:r>
              <a:rPr lang="en" altLang="zh-CN" sz="1100" b="0" i="0" dirty="0">
                <a:solidFill>
                  <a:srgbClr val="0012FE"/>
                </a:solidFill>
                <a:effectLst/>
                <a:latin typeface="Menlo" panose="020B0609030804020204" pitchFamily="49" charset="0"/>
              </a:rPr>
              <a:t>'*</a:t>
            </a:r>
            <a:r>
              <a:rPr lang="en" altLang="zh-CN" sz="1100" b="0" i="0" dirty="0" err="1">
                <a:solidFill>
                  <a:srgbClr val="0012FE"/>
                </a:solidFill>
                <a:effectLst/>
                <a:latin typeface="Menlo" panose="020B0609030804020204" pitchFamily="49" charset="0"/>
              </a:rPr>
              <a:t>Tr_DAT</a:t>
            </a:r>
            <a:r>
              <a:rPr lang="en" altLang="zh-CN" sz="1100" b="0" i="0" dirty="0">
                <a:effectLst/>
                <a:latin typeface="Menlo" panose="020B0609030804020204" pitchFamily="49" charset="0"/>
              </a:rPr>
              <a:t>;</a:t>
            </a:r>
          </a:p>
          <a:p>
            <a:r>
              <a:rPr lang="en" altLang="zh-CN" sz="1100" b="0" i="0" dirty="0" err="1">
                <a:solidFill>
                  <a:srgbClr val="0012FE"/>
                </a:solidFill>
                <a:effectLst/>
                <a:latin typeface="Menlo" panose="020B0609030804020204" pitchFamily="49" charset="0"/>
              </a:rPr>
              <a:t>tt_dat</a:t>
            </a:r>
            <a:r>
              <a:rPr lang="en" altLang="zh-CN" sz="1100" b="0" i="0" dirty="0">
                <a:solidFill>
                  <a:srgbClr val="0012FE"/>
                </a:solidFill>
                <a:effectLst/>
                <a:latin typeface="Menlo" panose="020B0609030804020204" pitchFamily="49" charset="0"/>
              </a:rPr>
              <a:t> = </a:t>
            </a:r>
            <a:r>
              <a:rPr lang="en" altLang="zh-CN" sz="1100" b="0" i="0" dirty="0" err="1">
                <a:solidFill>
                  <a:srgbClr val="0012FE"/>
                </a:solidFill>
                <a:effectLst/>
                <a:latin typeface="Menlo" panose="020B0609030804020204" pitchFamily="49" charset="0"/>
              </a:rPr>
              <a:t>disc_set</a:t>
            </a:r>
            <a:r>
              <a:rPr lang="en" altLang="zh-CN" sz="1100" b="0" i="0" dirty="0">
                <a:solidFill>
                  <a:srgbClr val="0012FE"/>
                </a:solidFill>
                <a:effectLst/>
                <a:latin typeface="Menlo" panose="020B0609030804020204" pitchFamily="49" charset="0"/>
              </a:rPr>
              <a:t>'*</a:t>
            </a:r>
            <a:r>
              <a:rPr lang="en" altLang="zh-CN" sz="1100" b="0" i="0" dirty="0" err="1">
                <a:solidFill>
                  <a:srgbClr val="0012FE"/>
                </a:solidFill>
                <a:effectLst/>
                <a:latin typeface="Menlo" panose="020B0609030804020204" pitchFamily="49" charset="0"/>
              </a:rPr>
              <a:t>Tt_DAT</a:t>
            </a:r>
            <a:r>
              <a:rPr lang="en" altLang="zh-CN" sz="1100" b="0" i="0" dirty="0">
                <a:effectLst/>
                <a:latin typeface="Menlo" panose="020B0609030804020204" pitchFamily="49" charset="0"/>
              </a:rPr>
              <a:t>;</a:t>
            </a:r>
          </a:p>
          <a:p>
            <a:r>
              <a:rPr lang="en" altLang="zh-CN" sz="1100" b="0" i="0" dirty="0" err="1">
                <a:effectLst/>
                <a:latin typeface="Menlo" panose="020B0609030804020204" pitchFamily="49" charset="0"/>
              </a:rPr>
              <a:t>tr_dat</a:t>
            </a:r>
            <a:r>
              <a:rPr lang="en" altLang="zh-CN" sz="1100" b="0" i="0" dirty="0">
                <a:effectLst/>
                <a:latin typeface="Menlo" panose="020B0609030804020204" pitchFamily="49" charset="0"/>
              </a:rPr>
              <a:t> = </a:t>
            </a:r>
            <a:r>
              <a:rPr lang="en" altLang="zh-CN" sz="1100" b="0" i="0" dirty="0" err="1">
                <a:effectLst/>
                <a:latin typeface="Menlo" panose="020B0609030804020204" pitchFamily="49" charset="0"/>
              </a:rPr>
              <a:t>tr_dat</a:t>
            </a:r>
            <a:r>
              <a:rPr lang="en" altLang="zh-CN" sz="1100" b="0" i="0" dirty="0">
                <a:effectLst/>
                <a:latin typeface="Menlo" panose="020B0609030804020204" pitchFamily="49" charset="0"/>
              </a:rPr>
              <a:t>./( </a:t>
            </a:r>
            <a:r>
              <a:rPr lang="en" altLang="zh-CN" sz="1100" b="0" i="0" dirty="0" err="1">
                <a:effectLst/>
                <a:latin typeface="Menlo" panose="020B0609030804020204" pitchFamily="49" charset="0"/>
              </a:rPr>
              <a:t>repmat</a:t>
            </a:r>
            <a:r>
              <a:rPr lang="en" altLang="zh-CN" sz="1100" b="0" i="0" dirty="0">
                <a:effectLst/>
                <a:latin typeface="Menlo" panose="020B0609030804020204" pitchFamily="49" charset="0"/>
              </a:rPr>
              <a:t>(sqrt(sum(</a:t>
            </a:r>
            <a:r>
              <a:rPr lang="en" altLang="zh-CN" sz="1100" b="0" i="0" dirty="0" err="1">
                <a:effectLst/>
                <a:latin typeface="Menlo" panose="020B0609030804020204" pitchFamily="49" charset="0"/>
              </a:rPr>
              <a:t>tr_dat</a:t>
            </a:r>
            <a:r>
              <a:rPr lang="en" altLang="zh-CN" sz="1100" b="0" i="0" dirty="0">
                <a:effectLst/>
                <a:latin typeface="Menlo" panose="020B0609030804020204" pitchFamily="49" charset="0"/>
              </a:rPr>
              <a:t>.*</a:t>
            </a:r>
            <a:r>
              <a:rPr lang="en" altLang="zh-CN" sz="1100" b="0" i="0" dirty="0" err="1">
                <a:effectLst/>
                <a:latin typeface="Menlo" panose="020B0609030804020204" pitchFamily="49" charset="0"/>
              </a:rPr>
              <a:t>tr_dat</a:t>
            </a:r>
            <a:r>
              <a:rPr lang="en" altLang="zh-CN" sz="1100" b="0" i="0" dirty="0">
                <a:effectLst/>
                <a:latin typeface="Menlo" panose="020B0609030804020204" pitchFamily="49" charset="0"/>
              </a:rPr>
              <a:t>)), [par.nDim,1]) );</a:t>
            </a:r>
          </a:p>
          <a:p>
            <a:r>
              <a:rPr lang="en" altLang="zh-CN" sz="1100" b="0" i="0" dirty="0" err="1">
                <a:effectLst/>
                <a:latin typeface="Menlo" panose="020B0609030804020204" pitchFamily="49" charset="0"/>
              </a:rPr>
              <a:t>tt_dat</a:t>
            </a:r>
            <a:r>
              <a:rPr lang="en" altLang="zh-CN" sz="1100" b="0" i="0" dirty="0">
                <a:effectLst/>
                <a:latin typeface="Menlo" panose="020B0609030804020204" pitchFamily="49" charset="0"/>
              </a:rPr>
              <a:t> = </a:t>
            </a:r>
            <a:r>
              <a:rPr lang="en" altLang="zh-CN" sz="1100" b="0" i="0" dirty="0" err="1">
                <a:effectLst/>
                <a:latin typeface="Menlo" panose="020B0609030804020204" pitchFamily="49" charset="0"/>
              </a:rPr>
              <a:t>tt_dat</a:t>
            </a:r>
            <a:r>
              <a:rPr lang="en" altLang="zh-CN" sz="1100" b="0" i="0" dirty="0">
                <a:effectLst/>
                <a:latin typeface="Menlo" panose="020B0609030804020204" pitchFamily="49" charset="0"/>
              </a:rPr>
              <a:t>./( </a:t>
            </a:r>
            <a:r>
              <a:rPr lang="en" altLang="zh-CN" sz="1100" b="0" i="0" dirty="0" err="1">
                <a:effectLst/>
                <a:latin typeface="Menlo" panose="020B0609030804020204" pitchFamily="49" charset="0"/>
              </a:rPr>
              <a:t>repmat</a:t>
            </a:r>
            <a:r>
              <a:rPr lang="en" altLang="zh-CN" sz="1100" b="0" i="0" dirty="0">
                <a:effectLst/>
                <a:latin typeface="Menlo" panose="020B0609030804020204" pitchFamily="49" charset="0"/>
              </a:rPr>
              <a:t>(sqrt(sum(</a:t>
            </a:r>
            <a:r>
              <a:rPr lang="en" altLang="zh-CN" sz="1100" b="0" i="0" dirty="0" err="1">
                <a:effectLst/>
                <a:latin typeface="Menlo" panose="020B0609030804020204" pitchFamily="49" charset="0"/>
              </a:rPr>
              <a:t>tt_dat</a:t>
            </a:r>
            <a:r>
              <a:rPr lang="en" altLang="zh-CN" sz="1100" b="0" i="0" dirty="0">
                <a:effectLst/>
                <a:latin typeface="Menlo" panose="020B0609030804020204" pitchFamily="49" charset="0"/>
              </a:rPr>
              <a:t>.*</a:t>
            </a:r>
            <a:r>
              <a:rPr lang="en" altLang="zh-CN" sz="1100" b="0" i="0" dirty="0" err="1">
                <a:effectLst/>
                <a:latin typeface="Menlo" panose="020B0609030804020204" pitchFamily="49" charset="0"/>
              </a:rPr>
              <a:t>tt_dat</a:t>
            </a:r>
            <a:r>
              <a:rPr lang="en" altLang="zh-CN" sz="1100" b="0" i="0" dirty="0">
                <a:effectLst/>
                <a:latin typeface="Menlo" panose="020B0609030804020204" pitchFamily="49" charset="0"/>
              </a:rPr>
              <a:t>)), [par.nDim,1]) );</a:t>
            </a:r>
          </a:p>
        </p:txBody>
      </p:sp>
    </p:spTree>
    <p:extLst>
      <p:ext uri="{BB962C8B-B14F-4D97-AF65-F5344CB8AC3E}">
        <p14:creationId xmlns:p14="http://schemas.microsoft.com/office/powerpoint/2010/main" val="22560223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主成分分析的应用：人脸图像降维</a:t>
            </a:r>
          </a:p>
        </p:txBody>
      </p:sp>
      <p:sp>
        <p:nvSpPr>
          <p:cNvPr id="5" name="文本框 4">
            <a:extLst>
              <a:ext uri="{FF2B5EF4-FFF2-40B4-BE49-F238E27FC236}">
                <a16:creationId xmlns:a16="http://schemas.microsoft.com/office/drawing/2014/main" id="{23F8C44C-E21D-3941-8400-31571323A9DD}"/>
              </a:ext>
            </a:extLst>
          </p:cNvPr>
          <p:cNvSpPr txBox="1"/>
          <p:nvPr/>
        </p:nvSpPr>
        <p:spPr>
          <a:xfrm>
            <a:off x="251520" y="843558"/>
            <a:ext cx="8352928" cy="4493538"/>
          </a:xfrm>
          <a:prstGeom prst="rect">
            <a:avLst/>
          </a:prstGeom>
          <a:noFill/>
        </p:spPr>
        <p:txBody>
          <a:bodyPr wrap="square">
            <a:spAutoFit/>
          </a:bodyPr>
          <a:lstStyle/>
          <a:p>
            <a:r>
              <a:rPr lang="en" altLang="zh-CN" sz="1100" b="0" i="0" dirty="0">
                <a:solidFill>
                  <a:srgbClr val="0E00FF"/>
                </a:solidFill>
                <a:effectLst/>
                <a:latin typeface="Menlo" panose="020B0609030804020204" pitchFamily="49" charset="0"/>
              </a:rPr>
              <a:t>function </a:t>
            </a:r>
            <a:r>
              <a:rPr lang="en" altLang="zh-CN" sz="1100" b="0" i="0" dirty="0">
                <a:effectLst/>
                <a:latin typeface="Menlo" panose="020B0609030804020204" pitchFamily="49" charset="0"/>
              </a:rPr>
              <a:t>[</a:t>
            </a:r>
            <a:r>
              <a:rPr lang="en" altLang="zh-CN" sz="1100" b="0" i="0" dirty="0" err="1">
                <a:effectLst/>
                <a:latin typeface="Menlo" panose="020B0609030804020204" pitchFamily="49" charset="0"/>
              </a:rPr>
              <a:t>disc_set,disc_value,Mean_Image</a:t>
            </a:r>
            <a:r>
              <a:rPr lang="en" altLang="zh-CN" sz="1100" b="0" i="0" dirty="0">
                <a:effectLst/>
                <a:latin typeface="Menlo" panose="020B0609030804020204" pitchFamily="49" charset="0"/>
              </a:rPr>
              <a:t>]=</a:t>
            </a:r>
            <a:r>
              <a:rPr lang="en" altLang="zh-CN" sz="1100" b="0" i="0" dirty="0" err="1">
                <a:effectLst/>
                <a:latin typeface="Menlo" panose="020B0609030804020204" pitchFamily="49" charset="0"/>
              </a:rPr>
              <a:t>Eigenface_f</a:t>
            </a:r>
            <a:r>
              <a:rPr lang="en" altLang="zh-CN" sz="1100" b="0" i="0" dirty="0">
                <a:effectLst/>
                <a:latin typeface="Menlo" panose="020B0609030804020204" pitchFamily="49" charset="0"/>
              </a:rPr>
              <a:t>(</a:t>
            </a:r>
            <a:r>
              <a:rPr lang="en" altLang="zh-CN" sz="1100" b="0" i="0" dirty="0" err="1">
                <a:effectLst/>
                <a:latin typeface="Menlo" panose="020B0609030804020204" pitchFamily="49" charset="0"/>
              </a:rPr>
              <a:t>Train_SET,Eigen_NUM</a:t>
            </a:r>
            <a:r>
              <a:rPr lang="en" altLang="zh-CN" sz="1100" b="0" i="0" dirty="0">
                <a:effectLst/>
                <a:latin typeface="Menlo" panose="020B0609030804020204" pitchFamily="49" charset="0"/>
              </a:rPr>
              <a:t>)</a:t>
            </a:r>
          </a:p>
          <a:p>
            <a:r>
              <a:rPr lang="en" altLang="zh-CN" sz="1100" b="0" i="0" dirty="0">
                <a:solidFill>
                  <a:srgbClr val="008013"/>
                </a:solidFill>
                <a:effectLst/>
                <a:latin typeface="Menlo" panose="020B0609030804020204" pitchFamily="49" charset="0"/>
              </a:rPr>
              <a:t>% Eigenface computing function</a:t>
            </a:r>
            <a:endParaRPr lang="en" altLang="zh-CN" sz="1100" b="0" i="0" dirty="0">
              <a:effectLst/>
              <a:latin typeface="Menlo" panose="020B0609030804020204" pitchFamily="49" charset="0"/>
            </a:endParaRPr>
          </a:p>
          <a:p>
            <a:r>
              <a:rPr lang="en" altLang="zh-CN" sz="1100" b="0" i="0" dirty="0">
                <a:effectLst/>
                <a:latin typeface="Menlo" panose="020B0609030804020204" pitchFamily="49" charset="0"/>
              </a:rPr>
              <a:t>[</a:t>
            </a:r>
            <a:r>
              <a:rPr lang="en" altLang="zh-CN" sz="1100" b="0" i="0" dirty="0" err="1">
                <a:effectLst/>
                <a:latin typeface="Menlo" panose="020B0609030804020204" pitchFamily="49" charset="0"/>
              </a:rPr>
              <a:t>NN,Train_NUM</a:t>
            </a:r>
            <a:r>
              <a:rPr lang="en" altLang="zh-CN" sz="1100" b="0" i="0" dirty="0">
                <a:effectLst/>
                <a:latin typeface="Menlo" panose="020B0609030804020204" pitchFamily="49" charset="0"/>
              </a:rPr>
              <a:t>]=size(</a:t>
            </a:r>
            <a:r>
              <a:rPr lang="en" altLang="zh-CN" sz="1100" b="0" i="0" dirty="0" err="1">
                <a:effectLst/>
                <a:latin typeface="Menlo" panose="020B0609030804020204" pitchFamily="49" charset="0"/>
              </a:rPr>
              <a:t>Train_SET</a:t>
            </a:r>
            <a:r>
              <a:rPr lang="en" altLang="zh-CN" sz="1100" b="0" i="0" dirty="0">
                <a:effectLst/>
                <a:latin typeface="Menlo" panose="020B0609030804020204" pitchFamily="49" charset="0"/>
              </a:rPr>
              <a:t>); </a:t>
            </a:r>
            <a:r>
              <a:rPr lang="en" altLang="zh-CN" sz="1100" dirty="0">
                <a:solidFill>
                  <a:srgbClr val="008013"/>
                </a:solidFill>
                <a:latin typeface="Menlo" panose="020B0609030804020204" pitchFamily="49" charset="0"/>
              </a:rPr>
              <a:t> % 2580x700</a:t>
            </a:r>
          </a:p>
          <a:p>
            <a:endParaRPr lang="en" altLang="zh-CN" sz="1100" dirty="0">
              <a:solidFill>
                <a:srgbClr val="008013"/>
              </a:solidFill>
              <a:latin typeface="Menlo" panose="020B0609030804020204" pitchFamily="49" charset="0"/>
            </a:endParaRPr>
          </a:p>
          <a:p>
            <a:r>
              <a:rPr lang="en" altLang="zh-CN" sz="1100" b="0" i="0" dirty="0">
                <a:solidFill>
                  <a:srgbClr val="0E00FF"/>
                </a:solidFill>
                <a:effectLst/>
                <a:latin typeface="Menlo" panose="020B0609030804020204" pitchFamily="49" charset="0"/>
              </a:rPr>
              <a:t>if </a:t>
            </a:r>
            <a:r>
              <a:rPr lang="en" altLang="zh-CN" sz="1100" b="0" i="0" dirty="0">
                <a:effectLst/>
                <a:latin typeface="Menlo" panose="020B0609030804020204" pitchFamily="49" charset="0"/>
              </a:rPr>
              <a:t>NN&lt;=</a:t>
            </a:r>
            <a:r>
              <a:rPr lang="en" altLang="zh-CN" sz="1100" b="0" i="0" dirty="0" err="1">
                <a:effectLst/>
                <a:latin typeface="Menlo" panose="020B0609030804020204" pitchFamily="49" charset="0"/>
              </a:rPr>
              <a:t>Train_NUM</a:t>
            </a:r>
            <a:r>
              <a:rPr lang="en" altLang="zh-CN" sz="1100" b="0" i="0" dirty="0">
                <a:effectLst/>
                <a:latin typeface="Menlo" panose="020B0609030804020204" pitchFamily="49" charset="0"/>
              </a:rPr>
              <a:t> </a:t>
            </a:r>
            <a:r>
              <a:rPr lang="en" altLang="zh-CN" sz="1100" b="0" i="0" dirty="0">
                <a:solidFill>
                  <a:srgbClr val="008013"/>
                </a:solidFill>
                <a:effectLst/>
                <a:latin typeface="Menlo" panose="020B0609030804020204" pitchFamily="49" charset="0"/>
              </a:rPr>
              <a:t>% not small sample size case</a:t>
            </a:r>
            <a:r>
              <a:rPr lang="zh-CN" altLang="en-US" sz="1100" b="0" i="0" dirty="0">
                <a:solidFill>
                  <a:srgbClr val="008013"/>
                </a:solidFill>
                <a:effectLst/>
                <a:latin typeface="Menlo" panose="020B0609030804020204" pitchFamily="49" charset="0"/>
              </a:rPr>
              <a:t>  维度 小于等于 样本个数</a:t>
            </a:r>
            <a:endParaRPr lang="en" altLang="zh-CN" sz="1100" b="0" i="0" dirty="0">
              <a:effectLst/>
              <a:latin typeface="Menlo" panose="020B0609030804020204" pitchFamily="49" charset="0"/>
            </a:endParaRPr>
          </a:p>
          <a:p>
            <a:r>
              <a:rPr lang="en" altLang="zh-CN" sz="1100" dirty="0">
                <a:latin typeface="Menlo" panose="020B0609030804020204" pitchFamily="49" charset="0"/>
              </a:rPr>
              <a:t>      </a:t>
            </a:r>
            <a:r>
              <a:rPr lang="en" altLang="zh-CN" sz="1100" b="0" i="0" dirty="0" err="1">
                <a:effectLst/>
                <a:latin typeface="Menlo" panose="020B0609030804020204" pitchFamily="49" charset="0"/>
              </a:rPr>
              <a:t>Mean_Image</a:t>
            </a:r>
            <a:r>
              <a:rPr lang="en" altLang="zh-CN" sz="1100" b="0" i="0" dirty="0">
                <a:effectLst/>
                <a:latin typeface="Menlo" panose="020B0609030804020204" pitchFamily="49" charset="0"/>
              </a:rPr>
              <a:t>=mean(Train_SET,2); </a:t>
            </a:r>
          </a:p>
          <a:p>
            <a:pPr lvl="1"/>
            <a:r>
              <a:rPr lang="en" altLang="zh-CN" sz="1100" b="0" i="0" dirty="0" err="1">
                <a:effectLst/>
                <a:latin typeface="Menlo" panose="020B0609030804020204" pitchFamily="49" charset="0"/>
              </a:rPr>
              <a:t>Train_SET</a:t>
            </a:r>
            <a:r>
              <a:rPr lang="en" altLang="zh-CN" sz="1100" b="0" i="0" dirty="0">
                <a:effectLst/>
                <a:latin typeface="Menlo" panose="020B0609030804020204" pitchFamily="49" charset="0"/>
              </a:rPr>
              <a:t>=</a:t>
            </a:r>
            <a:r>
              <a:rPr lang="en" altLang="zh-CN" sz="1100" b="0" i="0" dirty="0" err="1">
                <a:effectLst/>
                <a:latin typeface="Menlo" panose="020B0609030804020204" pitchFamily="49" charset="0"/>
              </a:rPr>
              <a:t>Train_SET-Mean_Image</a:t>
            </a:r>
            <a:r>
              <a:rPr lang="en" altLang="zh-CN" sz="1100" b="0" i="0" dirty="0">
                <a:effectLst/>
                <a:latin typeface="Menlo" panose="020B0609030804020204" pitchFamily="49" charset="0"/>
              </a:rPr>
              <a:t>*ones(1,Train_NUM); %</a:t>
            </a:r>
            <a:r>
              <a:rPr lang="zh-CN" altLang="en" sz="1100" b="0" i="0" dirty="0">
                <a:effectLst/>
                <a:latin typeface="Menlo" panose="020B0609030804020204" pitchFamily="49" charset="0"/>
              </a:rPr>
              <a:t>减去</a:t>
            </a:r>
            <a:r>
              <a:rPr lang="zh-CN" altLang="en-US" sz="1100" dirty="0">
                <a:latin typeface="Menlo" panose="020B0609030804020204" pitchFamily="49" charset="0"/>
              </a:rPr>
              <a:t>均值</a:t>
            </a:r>
            <a:endParaRPr lang="en" altLang="zh-CN" sz="1100" b="0" i="0" dirty="0">
              <a:effectLst/>
              <a:latin typeface="Menlo" panose="020B0609030804020204" pitchFamily="49" charset="0"/>
            </a:endParaRPr>
          </a:p>
          <a:p>
            <a:pPr lvl="1"/>
            <a:r>
              <a:rPr lang="en" altLang="zh-CN" sz="1100" b="0" i="0" dirty="0">
                <a:effectLst/>
                <a:latin typeface="Menlo" panose="020B0609030804020204" pitchFamily="49" charset="0"/>
              </a:rPr>
              <a:t>R=</a:t>
            </a:r>
            <a:r>
              <a:rPr lang="en" altLang="zh-CN" sz="1100" b="0" i="0" dirty="0" err="1">
                <a:solidFill>
                  <a:srgbClr val="0012FE"/>
                </a:solidFill>
                <a:effectLst/>
                <a:latin typeface="Menlo" panose="020B0609030804020204" pitchFamily="49" charset="0"/>
              </a:rPr>
              <a:t>Train_SET</a:t>
            </a:r>
            <a:r>
              <a:rPr lang="en" altLang="zh-CN" sz="1100" b="0" i="0" dirty="0">
                <a:effectLst/>
                <a:latin typeface="Menlo" panose="020B0609030804020204" pitchFamily="49" charset="0"/>
              </a:rPr>
              <a:t>*</a:t>
            </a:r>
            <a:r>
              <a:rPr lang="en" altLang="zh-CN" sz="1100" b="0" i="0" dirty="0" err="1">
                <a:effectLst/>
                <a:latin typeface="Menlo" panose="020B0609030804020204" pitchFamily="49" charset="0"/>
              </a:rPr>
              <a:t>Train_SET</a:t>
            </a:r>
            <a:r>
              <a:rPr lang="en" altLang="zh-CN" sz="1100" b="0" i="0" dirty="0">
                <a:effectLst/>
                <a:latin typeface="Menlo" panose="020B0609030804020204" pitchFamily="49" charset="0"/>
              </a:rPr>
              <a:t>‘/(Train_NUM-1);</a:t>
            </a:r>
            <a:r>
              <a:rPr lang="en-US" altLang="zh-CN" sz="1100" b="0" i="0" dirty="0">
                <a:effectLst/>
                <a:latin typeface="Menlo" panose="020B0609030804020204" pitchFamily="49" charset="0"/>
              </a:rPr>
              <a:t> %</a:t>
            </a:r>
            <a:r>
              <a:rPr lang="zh-CN" altLang="en-US" sz="1100" b="0" i="0" dirty="0">
                <a:effectLst/>
                <a:latin typeface="Menlo" panose="020B0609030804020204" pitchFamily="49" charset="0"/>
              </a:rPr>
              <a:t> 求协方差矩阵 </a:t>
            </a:r>
            <a:r>
              <a:rPr lang="en-US" altLang="zh-CN" sz="1100" b="0" i="0" dirty="0">
                <a:effectLst/>
                <a:latin typeface="Menlo" panose="020B0609030804020204" pitchFamily="49" charset="0"/>
              </a:rPr>
              <a:t>2580x2580</a:t>
            </a:r>
            <a:endParaRPr lang="en" altLang="zh-CN" sz="1100" b="0" i="0" dirty="0">
              <a:effectLst/>
              <a:latin typeface="Menlo" panose="020B0609030804020204" pitchFamily="49" charset="0"/>
            </a:endParaRPr>
          </a:p>
          <a:p>
            <a:pPr lvl="1"/>
            <a:r>
              <a:rPr lang="en" altLang="zh-CN" sz="1100" b="0" i="0" dirty="0">
                <a:effectLst/>
                <a:latin typeface="Menlo" panose="020B0609030804020204" pitchFamily="49" charset="0"/>
              </a:rPr>
              <a:t>[V,S]=</a:t>
            </a:r>
            <a:r>
              <a:rPr lang="en" altLang="zh-CN" sz="1100" b="0" i="0" dirty="0" err="1">
                <a:effectLst/>
                <a:latin typeface="Menlo" panose="020B0609030804020204" pitchFamily="49" charset="0"/>
              </a:rPr>
              <a:t>Find_K_Max_Eigen</a:t>
            </a:r>
            <a:r>
              <a:rPr lang="en" altLang="zh-CN" sz="1100" b="0" i="0" dirty="0">
                <a:effectLst/>
                <a:latin typeface="Menlo" panose="020B0609030804020204" pitchFamily="49" charset="0"/>
              </a:rPr>
              <a:t>(</a:t>
            </a:r>
            <a:r>
              <a:rPr lang="en" altLang="zh-CN" sz="1100" b="0" i="0" dirty="0" err="1">
                <a:effectLst/>
                <a:latin typeface="Menlo" panose="020B0609030804020204" pitchFamily="49" charset="0"/>
              </a:rPr>
              <a:t>R,Eigen_NUM</a:t>
            </a:r>
            <a:r>
              <a:rPr lang="en" altLang="zh-CN" sz="1100" b="0" i="0" dirty="0">
                <a:effectLst/>
                <a:latin typeface="Menlo" panose="020B0609030804020204" pitchFamily="49" charset="0"/>
              </a:rPr>
              <a:t>);</a:t>
            </a:r>
            <a:r>
              <a:rPr lang="en-US" altLang="zh-CN" sz="1100" b="0" i="0" dirty="0">
                <a:effectLst/>
                <a:latin typeface="Menlo" panose="020B0609030804020204" pitchFamily="49" charset="0"/>
              </a:rPr>
              <a:t> %</a:t>
            </a:r>
            <a:r>
              <a:rPr lang="zh-CN" altLang="en-US" sz="1100" b="0" i="0" dirty="0">
                <a:effectLst/>
                <a:latin typeface="Menlo" panose="020B0609030804020204" pitchFamily="49" charset="0"/>
              </a:rPr>
              <a:t> 特征向量</a:t>
            </a:r>
            <a:r>
              <a:rPr lang="en-US" altLang="zh-CN" sz="1100" b="0" i="0" dirty="0">
                <a:effectLst/>
                <a:latin typeface="Menlo" panose="020B0609030804020204" pitchFamily="49" charset="0"/>
              </a:rPr>
              <a:t>V</a:t>
            </a:r>
            <a:r>
              <a:rPr lang="zh-CN" altLang="en-US" sz="1100" b="0" i="0" dirty="0">
                <a:effectLst/>
                <a:latin typeface="Menlo" panose="020B0609030804020204" pitchFamily="49" charset="0"/>
              </a:rPr>
              <a:t>：</a:t>
            </a:r>
            <a:r>
              <a:rPr lang="en-US" altLang="zh-CN" sz="1100" b="0" i="0" dirty="0">
                <a:effectLst/>
                <a:latin typeface="Menlo" panose="020B0609030804020204" pitchFamily="49" charset="0"/>
              </a:rPr>
              <a:t>2580x54</a:t>
            </a:r>
            <a:endParaRPr lang="en" altLang="zh-CN" sz="1100" b="0" i="0" dirty="0">
              <a:effectLst/>
              <a:latin typeface="Menlo" panose="020B0609030804020204" pitchFamily="49" charset="0"/>
            </a:endParaRPr>
          </a:p>
          <a:p>
            <a:pPr lvl="1"/>
            <a:r>
              <a:rPr lang="en" altLang="zh-CN" sz="1100" b="0" i="0" dirty="0" err="1">
                <a:effectLst/>
                <a:latin typeface="Menlo" panose="020B0609030804020204" pitchFamily="49" charset="0"/>
              </a:rPr>
              <a:t>disc_value</a:t>
            </a:r>
            <a:r>
              <a:rPr lang="en" altLang="zh-CN" sz="1100" b="0" i="0" dirty="0">
                <a:effectLst/>
                <a:latin typeface="Menlo" panose="020B0609030804020204" pitchFamily="49" charset="0"/>
              </a:rPr>
              <a:t>=S;</a:t>
            </a:r>
          </a:p>
          <a:p>
            <a:pPr lvl="1"/>
            <a:r>
              <a:rPr lang="en" altLang="zh-CN" sz="1100" b="0" i="0" dirty="0" err="1">
                <a:effectLst/>
                <a:latin typeface="Menlo" panose="020B0609030804020204" pitchFamily="49" charset="0"/>
              </a:rPr>
              <a:t>disc_set</a:t>
            </a:r>
            <a:r>
              <a:rPr lang="en" altLang="zh-CN" sz="1100" b="0" i="0" dirty="0">
                <a:effectLst/>
                <a:latin typeface="Menlo" panose="020B0609030804020204" pitchFamily="49" charset="0"/>
              </a:rPr>
              <a:t>=V;</a:t>
            </a:r>
          </a:p>
          <a:p>
            <a:r>
              <a:rPr lang="en" altLang="zh-CN" sz="1100" b="0" i="0" dirty="0">
                <a:solidFill>
                  <a:srgbClr val="0E00FF"/>
                </a:solidFill>
                <a:effectLst/>
                <a:latin typeface="Menlo" panose="020B0609030804020204" pitchFamily="49" charset="0"/>
              </a:rPr>
              <a:t>else </a:t>
            </a:r>
            <a:r>
              <a:rPr lang="en" altLang="zh-CN" sz="1100" b="0" i="0" dirty="0">
                <a:solidFill>
                  <a:srgbClr val="008013"/>
                </a:solidFill>
                <a:effectLst/>
                <a:latin typeface="Menlo" panose="020B0609030804020204" pitchFamily="49" charset="0"/>
              </a:rPr>
              <a:t>% for small sample size case</a:t>
            </a:r>
            <a:endParaRPr lang="en" altLang="zh-CN" sz="1100" b="0" i="0" dirty="0">
              <a:effectLst/>
              <a:latin typeface="Menlo" panose="020B0609030804020204" pitchFamily="49" charset="0"/>
            </a:endParaRPr>
          </a:p>
          <a:p>
            <a:pPr lvl="1"/>
            <a:r>
              <a:rPr lang="en" altLang="zh-CN" sz="1100" b="0" i="0" dirty="0" err="1">
                <a:effectLst/>
                <a:latin typeface="Menlo" panose="020B0609030804020204" pitchFamily="49" charset="0"/>
              </a:rPr>
              <a:t>Mean_Image</a:t>
            </a:r>
            <a:r>
              <a:rPr lang="en" altLang="zh-CN" sz="1100" b="0" i="0" dirty="0">
                <a:effectLst/>
                <a:latin typeface="Menlo" panose="020B0609030804020204" pitchFamily="49" charset="0"/>
              </a:rPr>
              <a:t>=mean(Train_SET,2); </a:t>
            </a:r>
          </a:p>
          <a:p>
            <a:pPr lvl="1"/>
            <a:r>
              <a:rPr lang="en" altLang="zh-CN" sz="1100" b="0" i="0" dirty="0" err="1">
                <a:effectLst/>
                <a:latin typeface="Menlo" panose="020B0609030804020204" pitchFamily="49" charset="0"/>
              </a:rPr>
              <a:t>Train_SET</a:t>
            </a:r>
            <a:r>
              <a:rPr lang="en" altLang="zh-CN" sz="1100" b="0" i="0" dirty="0">
                <a:effectLst/>
                <a:latin typeface="Menlo" panose="020B0609030804020204" pitchFamily="49" charset="0"/>
              </a:rPr>
              <a:t>=</a:t>
            </a:r>
            <a:r>
              <a:rPr lang="en" altLang="zh-CN" sz="1100" b="0" i="0" dirty="0" err="1">
                <a:effectLst/>
                <a:latin typeface="Menlo" panose="020B0609030804020204" pitchFamily="49" charset="0"/>
              </a:rPr>
              <a:t>Train_SET-Mean_Image</a:t>
            </a:r>
            <a:r>
              <a:rPr lang="en" altLang="zh-CN" sz="1100" b="0" i="0" dirty="0">
                <a:effectLst/>
                <a:latin typeface="Menlo" panose="020B0609030804020204" pitchFamily="49" charset="0"/>
              </a:rPr>
              <a:t>*ones(1,Train_NUM);  %</a:t>
            </a:r>
            <a:r>
              <a:rPr lang="zh-CN" altLang="en" sz="1100" b="0" i="0" dirty="0">
                <a:effectLst/>
                <a:latin typeface="Menlo" panose="020B0609030804020204" pitchFamily="49" charset="0"/>
              </a:rPr>
              <a:t>减去</a:t>
            </a:r>
            <a:r>
              <a:rPr lang="zh-CN" altLang="en-US" sz="1100" b="0" i="0" dirty="0">
                <a:effectLst/>
                <a:latin typeface="Menlo" panose="020B0609030804020204" pitchFamily="49" charset="0"/>
              </a:rPr>
              <a:t>均值</a:t>
            </a:r>
            <a:endParaRPr lang="en" altLang="zh-CN" sz="1100" b="0" i="0" dirty="0">
              <a:effectLst/>
              <a:latin typeface="Menlo" panose="020B0609030804020204" pitchFamily="49" charset="0"/>
            </a:endParaRPr>
          </a:p>
          <a:p>
            <a:pPr lvl="1"/>
            <a:r>
              <a:rPr lang="en" altLang="zh-CN" sz="1100" b="0" i="0" dirty="0">
                <a:effectLst/>
                <a:latin typeface="Menlo" panose="020B0609030804020204" pitchFamily="49" charset="0"/>
              </a:rPr>
              <a:t>R=</a:t>
            </a:r>
            <a:r>
              <a:rPr lang="en" altLang="zh-CN" sz="1100" b="0" i="0" dirty="0" err="1">
                <a:solidFill>
                  <a:srgbClr val="0012FE"/>
                </a:solidFill>
                <a:effectLst/>
                <a:latin typeface="Menlo" panose="020B0609030804020204" pitchFamily="49" charset="0"/>
              </a:rPr>
              <a:t>Train_SET</a:t>
            </a:r>
            <a:r>
              <a:rPr lang="en" altLang="zh-CN" sz="1100" b="0" i="0" dirty="0">
                <a:solidFill>
                  <a:srgbClr val="0012FE"/>
                </a:solidFill>
                <a:effectLst/>
                <a:latin typeface="Menlo" panose="020B0609030804020204" pitchFamily="49" charset="0"/>
              </a:rPr>
              <a:t>‘*</a:t>
            </a:r>
            <a:r>
              <a:rPr lang="en" altLang="zh-CN" sz="1100" b="0" i="0" dirty="0" err="1">
                <a:effectLst/>
                <a:latin typeface="Menlo" panose="020B0609030804020204" pitchFamily="49" charset="0"/>
              </a:rPr>
              <a:t>Train_SET</a:t>
            </a:r>
            <a:r>
              <a:rPr lang="en" altLang="zh-CN" sz="1100" b="0" i="0" dirty="0">
                <a:effectLst/>
                <a:latin typeface="Menlo" panose="020B0609030804020204" pitchFamily="49" charset="0"/>
              </a:rPr>
              <a:t>/(Train_NUM-1);</a:t>
            </a:r>
            <a:r>
              <a:rPr lang="zh-CN" altLang="en-US" sz="1100" b="0" i="0" dirty="0">
                <a:effectLst/>
                <a:latin typeface="Menlo" panose="020B0609030804020204" pitchFamily="49" charset="0"/>
              </a:rPr>
              <a:t>  </a:t>
            </a:r>
            <a:r>
              <a:rPr lang="en-US" altLang="zh-CN" sz="1100" b="0" i="0" dirty="0">
                <a:effectLst/>
                <a:latin typeface="Menlo" panose="020B0609030804020204" pitchFamily="49" charset="0"/>
              </a:rPr>
              <a:t>%</a:t>
            </a:r>
            <a:r>
              <a:rPr lang="zh-CN" altLang="en-US" sz="1100" b="0" i="0" dirty="0">
                <a:effectLst/>
                <a:latin typeface="Menlo" panose="020B0609030804020204" pitchFamily="49" charset="0"/>
              </a:rPr>
              <a:t> 求协方差矩阵 </a:t>
            </a:r>
            <a:r>
              <a:rPr lang="en-US" altLang="zh-CN" sz="1100" b="0" i="0" dirty="0">
                <a:effectLst/>
                <a:latin typeface="Menlo" panose="020B0609030804020204" pitchFamily="49" charset="0"/>
              </a:rPr>
              <a:t>700x700</a:t>
            </a:r>
            <a:endParaRPr lang="en" altLang="zh-CN" sz="1100" b="0" i="0" dirty="0">
              <a:effectLst/>
              <a:latin typeface="Menlo" panose="020B0609030804020204" pitchFamily="49" charset="0"/>
            </a:endParaRPr>
          </a:p>
          <a:p>
            <a:pPr lvl="1"/>
            <a:r>
              <a:rPr lang="en" altLang="zh-CN" sz="1100" b="0" i="0" dirty="0">
                <a:effectLst/>
                <a:latin typeface="Menlo" panose="020B0609030804020204" pitchFamily="49" charset="0"/>
              </a:rPr>
              <a:t>[V,S]=</a:t>
            </a:r>
            <a:r>
              <a:rPr lang="en" altLang="zh-CN" sz="1100" b="0" i="0" dirty="0" err="1">
                <a:effectLst/>
                <a:latin typeface="Menlo" panose="020B0609030804020204" pitchFamily="49" charset="0"/>
              </a:rPr>
              <a:t>Find_K_Max_Eigen</a:t>
            </a:r>
            <a:r>
              <a:rPr lang="en" altLang="zh-CN" sz="1100" b="0" i="0" dirty="0">
                <a:effectLst/>
                <a:latin typeface="Menlo" panose="020B0609030804020204" pitchFamily="49" charset="0"/>
              </a:rPr>
              <a:t>(</a:t>
            </a:r>
            <a:r>
              <a:rPr lang="en" altLang="zh-CN" sz="1100" b="0" i="0" dirty="0" err="1">
                <a:effectLst/>
                <a:latin typeface="Menlo" panose="020B0609030804020204" pitchFamily="49" charset="0"/>
              </a:rPr>
              <a:t>R,Eigen_NUM</a:t>
            </a:r>
            <a:r>
              <a:rPr lang="en" altLang="zh-CN" sz="1100" b="0" i="0" dirty="0">
                <a:effectLst/>
                <a:latin typeface="Menlo" panose="020B0609030804020204" pitchFamily="49" charset="0"/>
              </a:rPr>
              <a:t>);</a:t>
            </a:r>
            <a:r>
              <a:rPr lang="zh-CN" altLang="en-US" sz="1100" b="0" i="0" dirty="0">
                <a:effectLst/>
                <a:latin typeface="Menlo" panose="020B0609030804020204" pitchFamily="49" charset="0"/>
              </a:rPr>
              <a:t> </a:t>
            </a:r>
            <a:r>
              <a:rPr lang="en-US" altLang="zh-CN" sz="1100" b="0" i="0" dirty="0">
                <a:effectLst/>
                <a:latin typeface="Menlo" panose="020B0609030804020204" pitchFamily="49" charset="0"/>
              </a:rPr>
              <a:t>%</a:t>
            </a:r>
            <a:r>
              <a:rPr lang="zh-CN" altLang="en-US" sz="1100" b="0" i="0" dirty="0">
                <a:effectLst/>
                <a:latin typeface="Menlo" panose="020B0609030804020204" pitchFamily="49" charset="0"/>
              </a:rPr>
              <a:t> 奇异值分解</a:t>
            </a:r>
            <a:endParaRPr lang="en" altLang="zh-CN" sz="1100" b="0" i="0" dirty="0">
              <a:effectLst/>
              <a:latin typeface="Menlo" panose="020B0609030804020204" pitchFamily="49" charset="0"/>
            </a:endParaRPr>
          </a:p>
          <a:p>
            <a:pPr lvl="1"/>
            <a:r>
              <a:rPr lang="en" altLang="zh-CN" sz="1100" b="0" i="0" dirty="0" err="1">
                <a:effectLst/>
                <a:latin typeface="Menlo" panose="020B0609030804020204" pitchFamily="49" charset="0"/>
              </a:rPr>
              <a:t>disc_value</a:t>
            </a:r>
            <a:r>
              <a:rPr lang="en" altLang="zh-CN" sz="1100" b="0" i="0" dirty="0">
                <a:effectLst/>
                <a:latin typeface="Menlo" panose="020B0609030804020204" pitchFamily="49" charset="0"/>
              </a:rPr>
              <a:t>=S;</a:t>
            </a:r>
            <a:r>
              <a:rPr lang="zh-CN" altLang="en-US" sz="1100" b="0" i="0" dirty="0">
                <a:effectLst/>
                <a:latin typeface="Menlo" panose="020B0609030804020204" pitchFamily="49" charset="0"/>
              </a:rPr>
              <a:t>  </a:t>
            </a:r>
            <a:r>
              <a:rPr lang="en-US" altLang="zh-CN" sz="1100" b="0" i="0" dirty="0">
                <a:effectLst/>
                <a:latin typeface="Menlo" panose="020B0609030804020204" pitchFamily="49" charset="0"/>
              </a:rPr>
              <a:t>%</a:t>
            </a:r>
            <a:r>
              <a:rPr lang="zh-CN" altLang="en-US" sz="1100" b="0" i="0" dirty="0">
                <a:effectLst/>
                <a:latin typeface="Menlo" panose="020B0609030804020204" pitchFamily="49" charset="0"/>
              </a:rPr>
              <a:t> 特征值</a:t>
            </a:r>
            <a:endParaRPr lang="en" altLang="zh-CN" sz="1100" b="0" i="0" dirty="0">
              <a:effectLst/>
              <a:latin typeface="Menlo" panose="020B0609030804020204" pitchFamily="49" charset="0"/>
            </a:endParaRPr>
          </a:p>
          <a:p>
            <a:pPr lvl="1"/>
            <a:r>
              <a:rPr lang="en" altLang="zh-CN" sz="1100" b="0" i="0" dirty="0" err="1">
                <a:effectLst/>
                <a:latin typeface="Menlo" panose="020B0609030804020204" pitchFamily="49" charset="0"/>
              </a:rPr>
              <a:t>disc_set</a:t>
            </a:r>
            <a:r>
              <a:rPr lang="en" altLang="zh-CN" sz="1100" b="0" i="0" dirty="0">
                <a:effectLst/>
                <a:latin typeface="Menlo" panose="020B0609030804020204" pitchFamily="49" charset="0"/>
              </a:rPr>
              <a:t>=zeros(</a:t>
            </a:r>
            <a:r>
              <a:rPr lang="en" altLang="zh-CN" sz="1100" b="0" i="0" dirty="0" err="1">
                <a:effectLst/>
                <a:latin typeface="Menlo" panose="020B0609030804020204" pitchFamily="49" charset="0"/>
              </a:rPr>
              <a:t>NN,Eigen_NUM</a:t>
            </a:r>
            <a:r>
              <a:rPr lang="en" altLang="zh-CN" sz="1100" b="0" i="0" dirty="0">
                <a:effectLst/>
                <a:latin typeface="Menlo" panose="020B0609030804020204" pitchFamily="49" charset="0"/>
              </a:rPr>
              <a:t>);</a:t>
            </a:r>
            <a:r>
              <a:rPr lang="zh-CN" altLang="en-US" sz="1100" b="0" i="0" dirty="0">
                <a:effectLst/>
                <a:latin typeface="Menlo" panose="020B0609030804020204" pitchFamily="49" charset="0"/>
              </a:rPr>
              <a:t>  </a:t>
            </a:r>
            <a:r>
              <a:rPr lang="en-US" altLang="zh-CN" sz="1100" b="0" i="0" dirty="0">
                <a:effectLst/>
                <a:latin typeface="Menlo" panose="020B0609030804020204" pitchFamily="49" charset="0"/>
              </a:rPr>
              <a:t>%</a:t>
            </a:r>
            <a:r>
              <a:rPr lang="zh-CN" altLang="en-US" sz="1100" b="0" i="0" dirty="0">
                <a:effectLst/>
                <a:latin typeface="Menlo" panose="020B0609030804020204" pitchFamily="49" charset="0"/>
              </a:rPr>
              <a:t> 特征向量 </a:t>
            </a:r>
            <a:r>
              <a:rPr lang="en-US" altLang="zh-CN" sz="1100" b="0" i="0" dirty="0">
                <a:effectLst/>
                <a:latin typeface="Menlo" panose="020B0609030804020204" pitchFamily="49" charset="0"/>
              </a:rPr>
              <a:t>700x54</a:t>
            </a:r>
            <a:endParaRPr lang="en" altLang="zh-CN" sz="1100" b="0" i="0" dirty="0">
              <a:effectLst/>
              <a:latin typeface="Menlo" panose="020B0609030804020204" pitchFamily="49" charset="0"/>
            </a:endParaRPr>
          </a:p>
          <a:p>
            <a:pPr lvl="1"/>
            <a:r>
              <a:rPr lang="en" altLang="zh-CN" sz="1100" b="0" i="0" dirty="0" err="1">
                <a:effectLst/>
                <a:latin typeface="Menlo" panose="020B0609030804020204" pitchFamily="49" charset="0"/>
              </a:rPr>
              <a:t>Train_SET</a:t>
            </a:r>
            <a:r>
              <a:rPr lang="en" altLang="zh-CN" sz="1100" b="0" i="0" dirty="0">
                <a:effectLst/>
                <a:latin typeface="Menlo" panose="020B0609030804020204" pitchFamily="49" charset="0"/>
              </a:rPr>
              <a:t>=</a:t>
            </a:r>
            <a:r>
              <a:rPr lang="en" altLang="zh-CN" sz="1100" b="0" i="0" dirty="0" err="1">
                <a:effectLst/>
                <a:latin typeface="Menlo" panose="020B0609030804020204" pitchFamily="49" charset="0"/>
              </a:rPr>
              <a:t>Train_SET</a:t>
            </a:r>
            <a:r>
              <a:rPr lang="en" altLang="zh-CN" sz="1100" b="0" i="0" dirty="0">
                <a:effectLst/>
                <a:latin typeface="Menlo" panose="020B0609030804020204" pitchFamily="49" charset="0"/>
              </a:rPr>
              <a:t>/sqrt(Train_NUM-1);</a:t>
            </a:r>
          </a:p>
          <a:p>
            <a:pPr lvl="1"/>
            <a:r>
              <a:rPr lang="en" altLang="zh-CN" sz="1100" b="0" i="0" dirty="0">
                <a:solidFill>
                  <a:srgbClr val="0E00FF"/>
                </a:solidFill>
                <a:effectLst/>
                <a:latin typeface="Menlo" panose="020B0609030804020204" pitchFamily="49" charset="0"/>
              </a:rPr>
              <a:t>for </a:t>
            </a:r>
            <a:r>
              <a:rPr lang="en" altLang="zh-CN" sz="1100" b="0" i="0" dirty="0">
                <a:effectLst/>
                <a:latin typeface="Menlo" panose="020B0609030804020204" pitchFamily="49" charset="0"/>
              </a:rPr>
              <a:t>k=1:Eigen_NUM</a:t>
            </a:r>
          </a:p>
          <a:p>
            <a:pPr lvl="2"/>
            <a:r>
              <a:rPr lang="en" altLang="zh-CN" sz="1100" b="0" i="0" dirty="0">
                <a:effectLst/>
                <a:latin typeface="Menlo" panose="020B0609030804020204" pitchFamily="49" charset="0"/>
              </a:rPr>
              <a:t>a = </a:t>
            </a:r>
            <a:r>
              <a:rPr lang="en" altLang="zh-CN" sz="1100" b="0" i="0" dirty="0" err="1">
                <a:effectLst/>
                <a:latin typeface="Menlo" panose="020B0609030804020204" pitchFamily="49" charset="0"/>
              </a:rPr>
              <a:t>Train_SET</a:t>
            </a:r>
            <a:r>
              <a:rPr lang="en" altLang="zh-CN" sz="1100" b="0" i="0" dirty="0">
                <a:effectLst/>
                <a:latin typeface="Menlo" panose="020B0609030804020204" pitchFamily="49" charset="0"/>
              </a:rPr>
              <a:t>*V(:,k);</a:t>
            </a:r>
          </a:p>
          <a:p>
            <a:pPr lvl="2"/>
            <a:r>
              <a:rPr lang="en" altLang="zh-CN" sz="1100" b="0" i="0" dirty="0">
                <a:effectLst/>
                <a:latin typeface="Menlo" panose="020B0609030804020204" pitchFamily="49" charset="0"/>
              </a:rPr>
              <a:t>b = (1/sqrt(</a:t>
            </a:r>
            <a:r>
              <a:rPr lang="en" altLang="zh-CN" sz="1100" b="0" i="0" dirty="0" err="1">
                <a:effectLst/>
                <a:latin typeface="Menlo" panose="020B0609030804020204" pitchFamily="49" charset="0"/>
              </a:rPr>
              <a:t>disc_value</a:t>
            </a:r>
            <a:r>
              <a:rPr lang="en" altLang="zh-CN" sz="1100" b="0" i="0" dirty="0">
                <a:effectLst/>
                <a:latin typeface="Menlo" panose="020B0609030804020204" pitchFamily="49" charset="0"/>
              </a:rPr>
              <a:t>(k)));</a:t>
            </a:r>
          </a:p>
          <a:p>
            <a:pPr lvl="2"/>
            <a:r>
              <a:rPr lang="en" altLang="zh-CN" sz="1100" b="0" i="0" dirty="0" err="1">
                <a:effectLst/>
                <a:latin typeface="Menlo" panose="020B0609030804020204" pitchFamily="49" charset="0"/>
              </a:rPr>
              <a:t>disc_set</a:t>
            </a:r>
            <a:r>
              <a:rPr lang="en" altLang="zh-CN" sz="1100" b="0" i="0" dirty="0">
                <a:effectLst/>
                <a:latin typeface="Menlo" panose="020B0609030804020204" pitchFamily="49" charset="0"/>
              </a:rPr>
              <a:t>(:,k)=b*a;</a:t>
            </a:r>
          </a:p>
          <a:p>
            <a:pPr lvl="1"/>
            <a:r>
              <a:rPr lang="en" altLang="zh-CN" sz="1100" b="0" i="0" dirty="0">
                <a:solidFill>
                  <a:srgbClr val="0E00FF"/>
                </a:solidFill>
                <a:effectLst/>
                <a:latin typeface="Menlo" panose="020B0609030804020204" pitchFamily="49" charset="0"/>
              </a:rPr>
              <a:t>end</a:t>
            </a:r>
            <a:endParaRPr lang="en" altLang="zh-CN" sz="1100" b="0" i="0" dirty="0">
              <a:effectLst/>
              <a:latin typeface="Menlo" panose="020B0609030804020204" pitchFamily="49" charset="0"/>
            </a:endParaRPr>
          </a:p>
          <a:p>
            <a:r>
              <a:rPr lang="en" altLang="zh-CN" sz="1100" b="0" i="0" dirty="0">
                <a:solidFill>
                  <a:srgbClr val="0E00FF"/>
                </a:solidFill>
                <a:effectLst/>
                <a:latin typeface="Menlo" panose="020B0609030804020204" pitchFamily="49" charset="0"/>
              </a:rPr>
              <a:t>end</a:t>
            </a:r>
            <a:endParaRPr lang="en" altLang="zh-CN" sz="1100" b="0" i="0" dirty="0">
              <a:effectLst/>
              <a:latin typeface="Menlo" panose="020B0609030804020204" pitchFamily="49" charset="0"/>
            </a:endParaRPr>
          </a:p>
        </p:txBody>
      </p:sp>
    </p:spTree>
    <p:extLst>
      <p:ext uri="{BB962C8B-B14F-4D97-AF65-F5344CB8AC3E}">
        <p14:creationId xmlns:p14="http://schemas.microsoft.com/office/powerpoint/2010/main" val="13799059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主成分分析的应用：人脸图像降维</a:t>
            </a:r>
          </a:p>
        </p:txBody>
      </p:sp>
      <p:pic>
        <p:nvPicPr>
          <p:cNvPr id="4" name="图片 3">
            <a:extLst>
              <a:ext uri="{FF2B5EF4-FFF2-40B4-BE49-F238E27FC236}">
                <a16:creationId xmlns:a16="http://schemas.microsoft.com/office/drawing/2014/main" id="{D1B451AA-0D37-E94A-93F8-1719D493D0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7146" y="3035586"/>
            <a:ext cx="4629707" cy="1912969"/>
          </a:xfrm>
          <a:prstGeom prst="rect">
            <a:avLst/>
          </a:prstGeom>
        </p:spPr>
      </p:pic>
      <p:pic>
        <p:nvPicPr>
          <p:cNvPr id="7" name="图片 6">
            <a:extLst>
              <a:ext uri="{FF2B5EF4-FFF2-40B4-BE49-F238E27FC236}">
                <a16:creationId xmlns:a16="http://schemas.microsoft.com/office/drawing/2014/main" id="{7DBC5043-B5A5-474C-87A6-02A9357549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4102" y="915566"/>
            <a:ext cx="4435796" cy="1888265"/>
          </a:xfrm>
          <a:prstGeom prst="rect">
            <a:avLst/>
          </a:prstGeom>
        </p:spPr>
      </p:pic>
    </p:spTree>
    <p:extLst>
      <p:ext uri="{BB962C8B-B14F-4D97-AF65-F5344CB8AC3E}">
        <p14:creationId xmlns:p14="http://schemas.microsoft.com/office/powerpoint/2010/main" val="8349999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主成分分析的应用：人脸图像降维</a:t>
            </a:r>
          </a:p>
        </p:txBody>
      </p:sp>
      <p:pic>
        <p:nvPicPr>
          <p:cNvPr id="5" name="图片 4">
            <a:extLst>
              <a:ext uri="{FF2B5EF4-FFF2-40B4-BE49-F238E27FC236}">
                <a16:creationId xmlns:a16="http://schemas.microsoft.com/office/drawing/2014/main" id="{F898BA83-3718-DA44-86C4-225DB42462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4818" y="1059582"/>
            <a:ext cx="4974364" cy="3695001"/>
          </a:xfrm>
          <a:prstGeom prst="rect">
            <a:avLst/>
          </a:prstGeom>
        </p:spPr>
      </p:pic>
    </p:spTree>
    <p:extLst>
      <p:ext uri="{BB962C8B-B14F-4D97-AF65-F5344CB8AC3E}">
        <p14:creationId xmlns:p14="http://schemas.microsoft.com/office/powerpoint/2010/main" val="2486696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主成分分析的应用：人脸图像降维</a:t>
            </a:r>
          </a:p>
        </p:txBody>
      </p:sp>
      <p:pic>
        <p:nvPicPr>
          <p:cNvPr id="4" name="图片 3">
            <a:extLst>
              <a:ext uri="{FF2B5EF4-FFF2-40B4-BE49-F238E27FC236}">
                <a16:creationId xmlns:a16="http://schemas.microsoft.com/office/drawing/2014/main" id="{470A3AC2-B69E-F442-808F-D61D6B1ECD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9096"/>
            <a:ext cx="4938886" cy="2085307"/>
          </a:xfrm>
          <a:prstGeom prst="rect">
            <a:avLst/>
          </a:prstGeom>
        </p:spPr>
      </p:pic>
      <p:pic>
        <p:nvPicPr>
          <p:cNvPr id="7" name="图片 6">
            <a:extLst>
              <a:ext uri="{FF2B5EF4-FFF2-40B4-BE49-F238E27FC236}">
                <a16:creationId xmlns:a16="http://schemas.microsoft.com/office/drawing/2014/main" id="{43127CAD-9890-B143-8134-9C62250911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5560" y="1529096"/>
            <a:ext cx="4218440" cy="2152560"/>
          </a:xfrm>
          <a:prstGeom prst="rect">
            <a:avLst/>
          </a:prstGeom>
        </p:spPr>
      </p:pic>
    </p:spTree>
    <p:extLst>
      <p:ext uri="{BB962C8B-B14F-4D97-AF65-F5344CB8AC3E}">
        <p14:creationId xmlns:p14="http://schemas.microsoft.com/office/powerpoint/2010/main" val="28771872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主成分分析的应用：人脸图像降维</a:t>
            </a:r>
          </a:p>
        </p:txBody>
      </p:sp>
      <p:pic>
        <p:nvPicPr>
          <p:cNvPr id="9" name="图片 8">
            <a:extLst>
              <a:ext uri="{FF2B5EF4-FFF2-40B4-BE49-F238E27FC236}">
                <a16:creationId xmlns:a16="http://schemas.microsoft.com/office/drawing/2014/main" id="{FD550EE8-A484-7248-879E-1191B7E641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776" y="1104177"/>
            <a:ext cx="4392488" cy="3844378"/>
          </a:xfrm>
          <a:prstGeom prst="rect">
            <a:avLst/>
          </a:prstGeom>
        </p:spPr>
      </p:pic>
    </p:spTree>
    <p:extLst>
      <p:ext uri="{BB962C8B-B14F-4D97-AF65-F5344CB8AC3E}">
        <p14:creationId xmlns:p14="http://schemas.microsoft.com/office/powerpoint/2010/main" val="8822808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主成分分析的应用：人脸图像降维</a:t>
            </a:r>
          </a:p>
        </p:txBody>
      </p:sp>
      <p:pic>
        <p:nvPicPr>
          <p:cNvPr id="4" name="图片 3">
            <a:extLst>
              <a:ext uri="{FF2B5EF4-FFF2-40B4-BE49-F238E27FC236}">
                <a16:creationId xmlns:a16="http://schemas.microsoft.com/office/drawing/2014/main" id="{BA96A06B-16AB-6444-A392-8ACBAD71A3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66" y="1414426"/>
            <a:ext cx="4441869" cy="3076469"/>
          </a:xfrm>
          <a:prstGeom prst="rect">
            <a:avLst/>
          </a:prstGeom>
        </p:spPr>
      </p:pic>
      <p:pic>
        <p:nvPicPr>
          <p:cNvPr id="7" name="图片 6">
            <a:extLst>
              <a:ext uri="{FF2B5EF4-FFF2-40B4-BE49-F238E27FC236}">
                <a16:creationId xmlns:a16="http://schemas.microsoft.com/office/drawing/2014/main" id="{463204F5-B24F-EC4E-B6B5-A568E79D68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6016" y="1295481"/>
            <a:ext cx="4163721" cy="3195414"/>
          </a:xfrm>
          <a:prstGeom prst="rect">
            <a:avLst/>
          </a:prstGeom>
        </p:spPr>
      </p:pic>
    </p:spTree>
    <p:extLst>
      <p:ext uri="{BB962C8B-B14F-4D97-AF65-F5344CB8AC3E}">
        <p14:creationId xmlns:p14="http://schemas.microsoft.com/office/powerpoint/2010/main" val="41753974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主成分分析的应用：人脸图像降维</a:t>
            </a:r>
          </a:p>
        </p:txBody>
      </p:sp>
      <p:sp>
        <p:nvSpPr>
          <p:cNvPr id="6" name="文本框 5">
            <a:extLst>
              <a:ext uri="{FF2B5EF4-FFF2-40B4-BE49-F238E27FC236}">
                <a16:creationId xmlns:a16="http://schemas.microsoft.com/office/drawing/2014/main" id="{9F9D854A-7A20-ED48-B15D-779FC8616502}"/>
              </a:ext>
            </a:extLst>
          </p:cNvPr>
          <p:cNvSpPr txBox="1"/>
          <p:nvPr/>
        </p:nvSpPr>
        <p:spPr>
          <a:xfrm>
            <a:off x="395536" y="1131590"/>
            <a:ext cx="8352928" cy="3108543"/>
          </a:xfrm>
          <a:prstGeom prst="rect">
            <a:avLst/>
          </a:prstGeom>
          <a:noFill/>
        </p:spPr>
        <p:txBody>
          <a:bodyPr wrap="square">
            <a:spAutoFit/>
          </a:bodyPr>
          <a:lstStyle/>
          <a:p>
            <a:r>
              <a:rPr lang="en" altLang="zh-CN" sz="1400" b="0" i="0" dirty="0">
                <a:solidFill>
                  <a:srgbClr val="0E00FF"/>
                </a:solidFill>
                <a:effectLst/>
                <a:latin typeface="Menlo" panose="020B0609030804020204" pitchFamily="49" charset="0"/>
              </a:rPr>
              <a:t>function </a:t>
            </a:r>
            <a:r>
              <a:rPr lang="en" altLang="zh-CN" sz="1400" b="0" i="0" dirty="0">
                <a:effectLst/>
                <a:latin typeface="Menlo" panose="020B0609030804020204" pitchFamily="49" charset="0"/>
              </a:rPr>
              <a:t>[</a:t>
            </a:r>
            <a:r>
              <a:rPr lang="en" altLang="zh-CN" sz="1400" b="0" i="0" dirty="0" err="1">
                <a:effectLst/>
                <a:latin typeface="Menlo" panose="020B0609030804020204" pitchFamily="49" charset="0"/>
              </a:rPr>
              <a:t>Eigen_Vector,Eigen_Value</a:t>
            </a:r>
            <a:r>
              <a:rPr lang="en" altLang="zh-CN" sz="1400" b="0" i="0" dirty="0">
                <a:effectLst/>
                <a:latin typeface="Menlo" panose="020B0609030804020204" pitchFamily="49" charset="0"/>
              </a:rPr>
              <a:t>]=</a:t>
            </a:r>
            <a:r>
              <a:rPr lang="en" altLang="zh-CN" sz="1400" b="0" i="0" dirty="0" err="1">
                <a:effectLst/>
                <a:latin typeface="Menlo" panose="020B0609030804020204" pitchFamily="49" charset="0"/>
              </a:rPr>
              <a:t>Find_K_Max_Eigen</a:t>
            </a:r>
            <a:r>
              <a:rPr lang="en" altLang="zh-CN" sz="1400" b="0" i="0" dirty="0">
                <a:effectLst/>
                <a:latin typeface="Menlo" panose="020B0609030804020204" pitchFamily="49" charset="0"/>
              </a:rPr>
              <a:t>(</a:t>
            </a:r>
            <a:r>
              <a:rPr lang="en" altLang="zh-CN" sz="1400" b="0" i="0" dirty="0" err="1">
                <a:effectLst/>
                <a:latin typeface="Menlo" panose="020B0609030804020204" pitchFamily="49" charset="0"/>
              </a:rPr>
              <a:t>Matrix,Eigen_NUM</a:t>
            </a:r>
            <a:r>
              <a:rPr lang="en" altLang="zh-CN" sz="1400" b="0" i="0" dirty="0">
                <a:effectLst/>
                <a:latin typeface="Menlo" panose="020B0609030804020204" pitchFamily="49" charset="0"/>
              </a:rPr>
              <a:t>)</a:t>
            </a:r>
          </a:p>
          <a:p>
            <a:r>
              <a:rPr lang="en" altLang="zh-CN" sz="1400" b="0" i="0" dirty="0">
                <a:effectLst/>
                <a:latin typeface="Menlo" panose="020B0609030804020204" pitchFamily="49" charset="0"/>
              </a:rPr>
              <a:t>[NN,NN]=size(Matrix);</a:t>
            </a:r>
          </a:p>
          <a:p>
            <a:r>
              <a:rPr lang="en" altLang="zh-CN" sz="1400" b="0" i="0" dirty="0">
                <a:effectLst/>
                <a:latin typeface="Menlo" panose="020B0609030804020204" pitchFamily="49" charset="0"/>
              </a:rPr>
              <a:t>[V,S]=</a:t>
            </a:r>
            <a:r>
              <a:rPr lang="en" altLang="zh-CN" sz="1400" b="0" i="0" dirty="0" err="1">
                <a:effectLst/>
                <a:latin typeface="Menlo" panose="020B0609030804020204" pitchFamily="49" charset="0"/>
              </a:rPr>
              <a:t>eig</a:t>
            </a:r>
            <a:r>
              <a:rPr lang="en" altLang="zh-CN" sz="1400" b="0" i="0" dirty="0">
                <a:effectLst/>
                <a:latin typeface="Menlo" panose="020B0609030804020204" pitchFamily="49" charset="0"/>
              </a:rPr>
              <a:t>(Matrix); </a:t>
            </a:r>
          </a:p>
          <a:p>
            <a:r>
              <a:rPr lang="en" altLang="zh-CN" sz="1400" b="0" i="0" dirty="0">
                <a:effectLst/>
                <a:latin typeface="Menlo" panose="020B0609030804020204" pitchFamily="49" charset="0"/>
              </a:rPr>
              <a:t>S=</a:t>
            </a:r>
            <a:r>
              <a:rPr lang="en" altLang="zh-CN" sz="1400" b="0" i="0" dirty="0" err="1">
                <a:effectLst/>
                <a:latin typeface="Menlo" panose="020B0609030804020204" pitchFamily="49" charset="0"/>
              </a:rPr>
              <a:t>diag</a:t>
            </a:r>
            <a:r>
              <a:rPr lang="en" altLang="zh-CN" sz="1400" b="0" i="0" dirty="0">
                <a:effectLst/>
                <a:latin typeface="Menlo" panose="020B0609030804020204" pitchFamily="49" charset="0"/>
              </a:rPr>
              <a:t>(S);</a:t>
            </a:r>
          </a:p>
          <a:p>
            <a:r>
              <a:rPr lang="en" altLang="zh-CN" sz="1400" b="0" i="0" dirty="0">
                <a:effectLst/>
                <a:latin typeface="Menlo" panose="020B0609030804020204" pitchFamily="49" charset="0"/>
              </a:rPr>
              <a:t>[</a:t>
            </a:r>
            <a:r>
              <a:rPr lang="en" altLang="zh-CN" sz="1400" b="0" i="0" dirty="0" err="1">
                <a:effectLst/>
                <a:latin typeface="Menlo" panose="020B0609030804020204" pitchFamily="49" charset="0"/>
              </a:rPr>
              <a:t>S,index</a:t>
            </a:r>
            <a:r>
              <a:rPr lang="en" altLang="zh-CN" sz="1400" b="0" i="0" dirty="0">
                <a:effectLst/>
                <a:latin typeface="Menlo" panose="020B0609030804020204" pitchFamily="49" charset="0"/>
              </a:rPr>
              <a:t>]=sort(S);</a:t>
            </a:r>
          </a:p>
          <a:p>
            <a:r>
              <a:rPr lang="en" altLang="zh-CN" sz="1400" b="0" i="0" dirty="0" err="1">
                <a:effectLst/>
                <a:latin typeface="Menlo" panose="020B0609030804020204" pitchFamily="49" charset="0"/>
              </a:rPr>
              <a:t>Eigen_Vector</a:t>
            </a:r>
            <a:r>
              <a:rPr lang="en" altLang="zh-CN" sz="1400" b="0" i="0" dirty="0">
                <a:effectLst/>
                <a:latin typeface="Menlo" panose="020B0609030804020204" pitchFamily="49" charset="0"/>
              </a:rPr>
              <a:t>=zeros(</a:t>
            </a:r>
            <a:r>
              <a:rPr lang="en" altLang="zh-CN" sz="1400" b="0" i="0" dirty="0" err="1">
                <a:effectLst/>
                <a:latin typeface="Menlo" panose="020B0609030804020204" pitchFamily="49" charset="0"/>
              </a:rPr>
              <a:t>NN,Eigen_NUM</a:t>
            </a:r>
            <a:r>
              <a:rPr lang="en" altLang="zh-CN" sz="1400" b="0" i="0" dirty="0">
                <a:effectLst/>
                <a:latin typeface="Menlo" panose="020B0609030804020204" pitchFamily="49" charset="0"/>
              </a:rPr>
              <a:t>);</a:t>
            </a:r>
          </a:p>
          <a:p>
            <a:r>
              <a:rPr lang="en" altLang="zh-CN" sz="1400" b="0" i="0" dirty="0" err="1">
                <a:effectLst/>
                <a:latin typeface="Menlo" panose="020B0609030804020204" pitchFamily="49" charset="0"/>
              </a:rPr>
              <a:t>Eigen_Value</a:t>
            </a:r>
            <a:r>
              <a:rPr lang="en" altLang="zh-CN" sz="1400" b="0" i="0" dirty="0">
                <a:effectLst/>
                <a:latin typeface="Menlo" panose="020B0609030804020204" pitchFamily="49" charset="0"/>
              </a:rPr>
              <a:t>=zeros(1,Eigen_NUM);</a:t>
            </a:r>
          </a:p>
          <a:p>
            <a:endParaRPr lang="en" altLang="zh-CN" sz="1400" b="0" i="0" dirty="0">
              <a:effectLst/>
              <a:latin typeface="Menlo" panose="020B0609030804020204" pitchFamily="49" charset="0"/>
            </a:endParaRPr>
          </a:p>
          <a:p>
            <a:r>
              <a:rPr lang="en" altLang="zh-CN" sz="1400" b="0" i="0" dirty="0">
                <a:effectLst/>
                <a:latin typeface="Menlo" panose="020B0609030804020204" pitchFamily="49" charset="0"/>
              </a:rPr>
              <a:t>p=NN;</a:t>
            </a:r>
          </a:p>
          <a:p>
            <a:r>
              <a:rPr lang="en" altLang="zh-CN" sz="1400" b="0" i="0" dirty="0">
                <a:solidFill>
                  <a:srgbClr val="0E00FF"/>
                </a:solidFill>
                <a:effectLst/>
                <a:latin typeface="Menlo" panose="020B0609030804020204" pitchFamily="49" charset="0"/>
              </a:rPr>
              <a:t>for </a:t>
            </a:r>
            <a:r>
              <a:rPr lang="en" altLang="zh-CN" sz="1400" b="0" i="0" dirty="0">
                <a:effectLst/>
                <a:latin typeface="Menlo" panose="020B0609030804020204" pitchFamily="49" charset="0"/>
              </a:rPr>
              <a:t>t=1:Eigen_NUM</a:t>
            </a:r>
          </a:p>
          <a:p>
            <a:pPr lvl="1"/>
            <a:r>
              <a:rPr lang="en" altLang="zh-CN" sz="1400" b="0" i="0" dirty="0" err="1">
                <a:effectLst/>
                <a:latin typeface="Menlo" panose="020B0609030804020204" pitchFamily="49" charset="0"/>
              </a:rPr>
              <a:t>Eigen_Vector</a:t>
            </a:r>
            <a:r>
              <a:rPr lang="en" altLang="zh-CN" sz="1400" b="0" i="0" dirty="0">
                <a:effectLst/>
                <a:latin typeface="Menlo" panose="020B0609030804020204" pitchFamily="49" charset="0"/>
              </a:rPr>
              <a:t>(:,t)=V(:,index(p));</a:t>
            </a:r>
          </a:p>
          <a:p>
            <a:pPr lvl="1"/>
            <a:r>
              <a:rPr lang="en" altLang="zh-CN" sz="1400" b="0" i="0" dirty="0" err="1">
                <a:effectLst/>
                <a:latin typeface="Menlo" panose="020B0609030804020204" pitchFamily="49" charset="0"/>
              </a:rPr>
              <a:t>Eigen_Value</a:t>
            </a:r>
            <a:r>
              <a:rPr lang="en" altLang="zh-CN" sz="1400" b="0" i="0" dirty="0">
                <a:effectLst/>
                <a:latin typeface="Menlo" panose="020B0609030804020204" pitchFamily="49" charset="0"/>
              </a:rPr>
              <a:t>(t)=S(p);</a:t>
            </a:r>
          </a:p>
          <a:p>
            <a:pPr lvl="1"/>
            <a:r>
              <a:rPr lang="en" altLang="zh-CN" sz="1400" b="0" i="0" dirty="0">
                <a:effectLst/>
                <a:latin typeface="Menlo" panose="020B0609030804020204" pitchFamily="49" charset="0"/>
              </a:rPr>
              <a:t>p=p-1;</a:t>
            </a:r>
          </a:p>
          <a:p>
            <a:r>
              <a:rPr lang="en" altLang="zh-CN" sz="1400" b="0" i="0" dirty="0">
                <a:solidFill>
                  <a:srgbClr val="0E00FF"/>
                </a:solidFill>
                <a:effectLst/>
                <a:latin typeface="Menlo" panose="020B0609030804020204" pitchFamily="49" charset="0"/>
              </a:rPr>
              <a:t>end</a:t>
            </a:r>
            <a:endParaRPr lang="en" altLang="zh-CN" sz="1400" b="0" i="0" dirty="0">
              <a:effectLst/>
              <a:latin typeface="Menlo" panose="020B0609030804020204" pitchFamily="49" charset="0"/>
            </a:endParaRPr>
          </a:p>
        </p:txBody>
      </p:sp>
    </p:spTree>
    <p:extLst>
      <p:ext uri="{BB962C8B-B14F-4D97-AF65-F5344CB8AC3E}">
        <p14:creationId xmlns:p14="http://schemas.microsoft.com/office/powerpoint/2010/main" val="1904196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2">
            <a:extLst>
              <a:ext uri="{FF2B5EF4-FFF2-40B4-BE49-F238E27FC236}">
                <a16:creationId xmlns:a16="http://schemas.microsoft.com/office/drawing/2014/main" id="{E1EA961B-4092-7118-FC9E-B1284D2E0C0C}"/>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latin typeface="宋体" panose="02010600030101010101" pitchFamily="2" charset="-122"/>
                <a:ea typeface="宋体" panose="02010600030101010101" pitchFamily="2" charset="-122"/>
              </a:rPr>
              <a:t>6</a:t>
            </a:fld>
            <a:endParaRPr lang="zh-CN" altLang="en-US" dirty="0">
              <a:solidFill>
                <a:prstClr val="black">
                  <a:tint val="75000"/>
                </a:prstClr>
              </a:solidFill>
              <a:latin typeface="宋体" panose="02010600030101010101" pitchFamily="2" charset="-122"/>
              <a:ea typeface="宋体" panose="02010600030101010101" pitchFamily="2" charset="-122"/>
            </a:endParaRPr>
          </a:p>
        </p:txBody>
      </p:sp>
      <p:sp>
        <p:nvSpPr>
          <p:cNvPr id="10" name="Rectangle 12">
            <a:extLst>
              <a:ext uri="{FF2B5EF4-FFF2-40B4-BE49-F238E27FC236}">
                <a16:creationId xmlns:a16="http://schemas.microsoft.com/office/drawing/2014/main" id="{F1A65813-3139-EC47-F552-4FFCBED5FEFE}"/>
              </a:ext>
            </a:extLst>
          </p:cNvPr>
          <p:cNvSpPr>
            <a:spLocks noChangeArrowheads="1"/>
          </p:cNvSpPr>
          <p:nvPr/>
        </p:nvSpPr>
        <p:spPr bwMode="auto">
          <a:xfrm>
            <a:off x="308670" y="-132558"/>
            <a:ext cx="7772400"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宋体" panose="02010600030101010101" pitchFamily="2" charset="-122"/>
            </a:endParaRPr>
          </a:p>
        </p:txBody>
      </p:sp>
      <p:sp>
        <p:nvSpPr>
          <p:cNvPr id="5" name="文本框 4">
            <a:extLst>
              <a:ext uri="{FF2B5EF4-FFF2-40B4-BE49-F238E27FC236}">
                <a16:creationId xmlns:a16="http://schemas.microsoft.com/office/drawing/2014/main" id="{50E520A1-9D3B-F41F-A4AD-6C7886A35974}"/>
              </a:ext>
            </a:extLst>
          </p:cNvPr>
          <p:cNvSpPr txBox="1"/>
          <p:nvPr/>
        </p:nvSpPr>
        <p:spPr>
          <a:xfrm>
            <a:off x="277677" y="195486"/>
            <a:ext cx="4572000" cy="576248"/>
          </a:xfrm>
          <a:prstGeom prst="rect">
            <a:avLst/>
          </a:prstGeom>
          <a:noFill/>
        </p:spPr>
        <p:txBody>
          <a:bodyPr wrap="square">
            <a:spAutoFit/>
          </a:bodyPr>
          <a:lstStyle/>
          <a:p>
            <a:pPr algn="just">
              <a:lnSpc>
                <a:spcPct val="150000"/>
              </a:lnSpc>
              <a:buClr>
                <a:schemeClr val="accent1"/>
              </a:buClr>
              <a:buSzPct val="80000"/>
            </a:pPr>
            <a:r>
              <a:rPr lang="zh-CN" altLang="en-US" sz="2400" b="1" dirty="0">
                <a:solidFill>
                  <a:srgbClr val="630D5F"/>
                </a:solidFill>
                <a:latin typeface="Times New Roman" panose="02020603050405020304" pitchFamily="18" charset="0"/>
                <a:cs typeface="Times New Roman" panose="02020603050405020304" pitchFamily="18" charset="0"/>
              </a:rPr>
              <a:t>皮尔逊相关系数</a:t>
            </a:r>
            <a:r>
              <a:rPr lang="zh-CN" altLang="en-US" sz="2400" b="1" dirty="0">
                <a:solidFill>
                  <a:srgbClr val="630D5F"/>
                </a:solidFill>
                <a:latin typeface="Times New Roman" panose="02020603050405020304" pitchFamily="18" charset="0"/>
                <a:ea typeface="宋体" panose="02010600030101010101" pitchFamily="2" charset="-122"/>
                <a:cs typeface="Times New Roman" panose="02020603050405020304" pitchFamily="18" charset="0"/>
              </a:rPr>
              <a:t>的性质</a:t>
            </a:r>
          </a:p>
        </p:txBody>
      </p:sp>
      <p:pic>
        <p:nvPicPr>
          <p:cNvPr id="55300" name="Picture 4">
            <a:extLst>
              <a:ext uri="{FF2B5EF4-FFF2-40B4-BE49-F238E27FC236}">
                <a16:creationId xmlns:a16="http://schemas.microsoft.com/office/drawing/2014/main" id="{FEA4D80C-CA38-FA44-AD2A-CA668A9811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7456" y="1010442"/>
            <a:ext cx="7104442" cy="3250282"/>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3CC067B9-3FF2-CC44-AF00-98D2383646CF}"/>
              </a:ext>
            </a:extLst>
          </p:cNvPr>
          <p:cNvSpPr txBox="1"/>
          <p:nvPr/>
        </p:nvSpPr>
        <p:spPr>
          <a:xfrm>
            <a:off x="2854915" y="4397932"/>
            <a:ext cx="3989523" cy="369332"/>
          </a:xfrm>
          <a:prstGeom prst="rect">
            <a:avLst/>
          </a:prstGeom>
          <a:solidFill>
            <a:schemeClr val="accent2">
              <a:lumMod val="20000"/>
              <a:lumOff val="80000"/>
            </a:schemeClr>
          </a:solidFill>
        </p:spPr>
        <p:txBody>
          <a:bodyPr wrap="square">
            <a:spAutoFit/>
          </a:bodyPr>
          <a:lstStyle/>
          <a:p>
            <a:r>
              <a:rPr lang="zh-CN" altLang="en-US" b="0" i="0" dirty="0">
                <a:solidFill>
                  <a:srgbClr val="C00000"/>
                </a:solidFill>
                <a:effectLst/>
                <a:latin typeface="Times New Roman" panose="02020603050405020304" pitchFamily="18" charset="0"/>
                <a:cs typeface="Times New Roman" panose="02020603050405020304" pitchFamily="18" charset="0"/>
              </a:rPr>
              <a:t>度量两个变量</a:t>
            </a:r>
            <a:r>
              <a:rPr lang="en" altLang="zh-CN" b="0" i="0" dirty="0">
                <a:solidFill>
                  <a:srgbClr val="C00000"/>
                </a:solidFill>
                <a:effectLst/>
                <a:latin typeface="Times New Roman" panose="02020603050405020304" pitchFamily="18" charset="0"/>
                <a:cs typeface="Times New Roman" panose="02020603050405020304" pitchFamily="18" charset="0"/>
              </a:rPr>
              <a:t>X</a:t>
            </a:r>
            <a:r>
              <a:rPr lang="zh-CN" altLang="en-US" b="0" i="0" dirty="0">
                <a:solidFill>
                  <a:srgbClr val="C00000"/>
                </a:solidFill>
                <a:effectLst/>
                <a:latin typeface="Times New Roman" panose="02020603050405020304" pitchFamily="18" charset="0"/>
                <a:cs typeface="Times New Roman" panose="02020603050405020304" pitchFamily="18" charset="0"/>
              </a:rPr>
              <a:t>和</a:t>
            </a:r>
            <a:r>
              <a:rPr lang="en" altLang="zh-CN" b="0" i="0" dirty="0">
                <a:solidFill>
                  <a:srgbClr val="C00000"/>
                </a:solidFill>
                <a:effectLst/>
                <a:latin typeface="Times New Roman" panose="02020603050405020304" pitchFamily="18" charset="0"/>
                <a:cs typeface="Times New Roman" panose="02020603050405020304" pitchFamily="18" charset="0"/>
              </a:rPr>
              <a:t>Y</a:t>
            </a:r>
            <a:r>
              <a:rPr lang="zh-CN" altLang="en-US" b="0" i="0" dirty="0">
                <a:solidFill>
                  <a:srgbClr val="C00000"/>
                </a:solidFill>
                <a:effectLst/>
                <a:latin typeface="Times New Roman" panose="02020603050405020304" pitchFamily="18" charset="0"/>
                <a:cs typeface="Times New Roman" panose="02020603050405020304" pitchFamily="18" charset="0"/>
              </a:rPr>
              <a:t>之间的</a:t>
            </a:r>
            <a:r>
              <a:rPr lang="zh-CN" altLang="en-US" b="1" i="0" dirty="0">
                <a:solidFill>
                  <a:srgbClr val="C00000"/>
                </a:solidFill>
                <a:effectLst/>
                <a:latin typeface="Times New Roman" panose="02020603050405020304" pitchFamily="18" charset="0"/>
                <a:cs typeface="Times New Roman" panose="02020603050405020304" pitchFamily="18" charset="0"/>
              </a:rPr>
              <a:t>线性相关性</a:t>
            </a:r>
            <a:endParaRPr lang="zh-CN" altLang="en-US" b="1" dirty="0">
              <a:solidFill>
                <a:srgbClr val="C00000"/>
              </a:solidFill>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67DEF549-853B-3A40-82FB-4FCEC2A3791D}"/>
              </a:ext>
            </a:extLst>
          </p:cNvPr>
          <p:cNvSpPr txBox="1"/>
          <p:nvPr/>
        </p:nvSpPr>
        <p:spPr>
          <a:xfrm>
            <a:off x="4644008" y="1968776"/>
            <a:ext cx="620683" cy="369332"/>
          </a:xfrm>
          <a:prstGeom prst="rect">
            <a:avLst/>
          </a:prstGeom>
          <a:noFill/>
        </p:spPr>
        <p:txBody>
          <a:bodyPr wrap="none" rtlCol="0">
            <a:spAutoFit/>
          </a:bodyPr>
          <a:lstStyle/>
          <a:p>
            <a:r>
              <a:rPr kumimoji="1" lang="en-US" altLang="zh-CN" dirty="0" err="1">
                <a:latin typeface="Times New Roman" panose="02020603050405020304" pitchFamily="18" charset="0"/>
                <a:cs typeface="Times New Roman" panose="02020603050405020304" pitchFamily="18" charset="0"/>
              </a:rPr>
              <a:t>NaN</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14628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主成分分析的应用：人脸图像降维</a:t>
            </a:r>
          </a:p>
        </p:txBody>
      </p:sp>
      <p:pic>
        <p:nvPicPr>
          <p:cNvPr id="4" name="图片 3">
            <a:extLst>
              <a:ext uri="{FF2B5EF4-FFF2-40B4-BE49-F238E27FC236}">
                <a16:creationId xmlns:a16="http://schemas.microsoft.com/office/drawing/2014/main" id="{1138672D-8D2D-034E-9BC6-C4331CAC14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5566"/>
            <a:ext cx="9144000" cy="405528"/>
          </a:xfrm>
          <a:prstGeom prst="rect">
            <a:avLst/>
          </a:prstGeom>
        </p:spPr>
      </p:pic>
      <p:pic>
        <p:nvPicPr>
          <p:cNvPr id="7" name="图片 6">
            <a:extLst>
              <a:ext uri="{FF2B5EF4-FFF2-40B4-BE49-F238E27FC236}">
                <a16:creationId xmlns:a16="http://schemas.microsoft.com/office/drawing/2014/main" id="{C9C92405-6C8E-8142-8B1E-D5AC27CEB9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7308" y="1726885"/>
            <a:ext cx="4841005" cy="1060889"/>
          </a:xfrm>
          <a:prstGeom prst="rect">
            <a:avLst/>
          </a:prstGeom>
        </p:spPr>
      </p:pic>
      <p:pic>
        <p:nvPicPr>
          <p:cNvPr id="9" name="图片 8">
            <a:extLst>
              <a:ext uri="{FF2B5EF4-FFF2-40B4-BE49-F238E27FC236}">
                <a16:creationId xmlns:a16="http://schemas.microsoft.com/office/drawing/2014/main" id="{F1933301-FCD6-9549-AEB7-833A496E68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1840" y="1726885"/>
            <a:ext cx="740556" cy="1060889"/>
          </a:xfrm>
          <a:prstGeom prst="rect">
            <a:avLst/>
          </a:prstGeom>
        </p:spPr>
      </p:pic>
      <p:pic>
        <p:nvPicPr>
          <p:cNvPr id="11" name="图片 10">
            <a:extLst>
              <a:ext uri="{FF2B5EF4-FFF2-40B4-BE49-F238E27FC236}">
                <a16:creationId xmlns:a16="http://schemas.microsoft.com/office/drawing/2014/main" id="{458D0C95-A067-4042-9BE1-7C31AA132A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687" y="1487513"/>
            <a:ext cx="1810009" cy="3182112"/>
          </a:xfrm>
          <a:prstGeom prst="rect">
            <a:avLst/>
          </a:prstGeom>
        </p:spPr>
      </p:pic>
      <p:pic>
        <p:nvPicPr>
          <p:cNvPr id="13" name="图片 12">
            <a:extLst>
              <a:ext uri="{FF2B5EF4-FFF2-40B4-BE49-F238E27FC236}">
                <a16:creationId xmlns:a16="http://schemas.microsoft.com/office/drawing/2014/main" id="{920D1EBC-81C0-BF41-B0DE-7A0CABDF73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02118" y="3078569"/>
            <a:ext cx="800193" cy="1060889"/>
          </a:xfrm>
          <a:prstGeom prst="rect">
            <a:avLst/>
          </a:prstGeom>
        </p:spPr>
      </p:pic>
      <p:pic>
        <p:nvPicPr>
          <p:cNvPr id="15" name="图片 14">
            <a:extLst>
              <a:ext uri="{FF2B5EF4-FFF2-40B4-BE49-F238E27FC236}">
                <a16:creationId xmlns:a16="http://schemas.microsoft.com/office/drawing/2014/main" id="{4CCC20C7-B66C-5345-8AFC-5BC02AE3D57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69580" y="1726885"/>
            <a:ext cx="786126" cy="1060889"/>
          </a:xfrm>
          <a:prstGeom prst="rect">
            <a:avLst/>
          </a:prstGeom>
        </p:spPr>
      </p:pic>
      <p:sp>
        <p:nvSpPr>
          <p:cNvPr id="16" name="等于 15">
            <a:extLst>
              <a:ext uri="{FF2B5EF4-FFF2-40B4-BE49-F238E27FC236}">
                <a16:creationId xmlns:a16="http://schemas.microsoft.com/office/drawing/2014/main" id="{BF72BDAC-9481-3248-A3E8-64893A7B506C}"/>
              </a:ext>
            </a:extLst>
          </p:cNvPr>
          <p:cNvSpPr/>
          <p:nvPr/>
        </p:nvSpPr>
        <p:spPr>
          <a:xfrm>
            <a:off x="2763753" y="2077309"/>
            <a:ext cx="360040" cy="360040"/>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7" name="加号 16">
            <a:extLst>
              <a:ext uri="{FF2B5EF4-FFF2-40B4-BE49-F238E27FC236}">
                <a16:creationId xmlns:a16="http://schemas.microsoft.com/office/drawing/2014/main" id="{26DD2318-B914-F14A-B972-29AFF5D034EB}"/>
              </a:ext>
            </a:extLst>
          </p:cNvPr>
          <p:cNvSpPr/>
          <p:nvPr/>
        </p:nvSpPr>
        <p:spPr>
          <a:xfrm>
            <a:off x="3872396" y="2050618"/>
            <a:ext cx="360040" cy="386429"/>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30C15D79-A350-134A-922A-CC9980DEBA10}"/>
              </a:ext>
            </a:extLst>
          </p:cNvPr>
          <p:cNvSpPr txBox="1"/>
          <p:nvPr/>
        </p:nvSpPr>
        <p:spPr>
          <a:xfrm>
            <a:off x="1969580" y="4382504"/>
            <a:ext cx="6850892" cy="769441"/>
          </a:xfrm>
          <a:prstGeom prst="rect">
            <a:avLst/>
          </a:prstGeom>
          <a:noFill/>
        </p:spPr>
        <p:txBody>
          <a:bodyPr wrap="square">
            <a:spAutoFit/>
          </a:bodyPr>
          <a:lstStyle/>
          <a:p>
            <a:r>
              <a:rPr lang="en" altLang="zh-CN" sz="1100" b="0" i="0" dirty="0" err="1">
                <a:effectLst/>
                <a:latin typeface="Menlo" panose="020B0609030804020204" pitchFamily="49" charset="0"/>
              </a:rPr>
              <a:t>num_sample</a:t>
            </a:r>
            <a:r>
              <a:rPr lang="en" altLang="zh-CN" sz="1100" b="0" i="0" dirty="0">
                <a:effectLst/>
                <a:latin typeface="Menlo" panose="020B0609030804020204" pitchFamily="49" charset="0"/>
              </a:rPr>
              <a:t> = 1;</a:t>
            </a:r>
          </a:p>
          <a:p>
            <a:r>
              <a:rPr lang="en" altLang="zh-CN" sz="1100" b="0" i="0" dirty="0" err="1">
                <a:effectLst/>
                <a:latin typeface="Menlo" panose="020B0609030804020204" pitchFamily="49" charset="0"/>
              </a:rPr>
              <a:t>reduced_representation</a:t>
            </a:r>
            <a:r>
              <a:rPr lang="en" altLang="zh-CN" sz="1100" b="0" i="0" dirty="0">
                <a:effectLst/>
                <a:latin typeface="Menlo" panose="020B0609030804020204" pitchFamily="49" charset="0"/>
              </a:rPr>
              <a:t> = </a:t>
            </a:r>
            <a:r>
              <a:rPr lang="en" altLang="zh-CN" sz="1100" b="0" i="0" dirty="0" err="1">
                <a:effectLst/>
                <a:latin typeface="Menlo" panose="020B0609030804020204" pitchFamily="49" charset="0"/>
              </a:rPr>
              <a:t>tr_dat</a:t>
            </a:r>
            <a:r>
              <a:rPr lang="en" altLang="zh-CN" sz="1100" b="0" i="0" dirty="0">
                <a:effectLst/>
                <a:latin typeface="Menlo" panose="020B0609030804020204" pitchFamily="49" charset="0"/>
              </a:rPr>
              <a:t>(:,</a:t>
            </a:r>
            <a:r>
              <a:rPr lang="en" altLang="zh-CN" sz="1100" b="0" i="0" dirty="0" err="1">
                <a:effectLst/>
                <a:latin typeface="Menlo" panose="020B0609030804020204" pitchFamily="49" charset="0"/>
              </a:rPr>
              <a:t>num_sample</a:t>
            </a:r>
            <a:r>
              <a:rPr lang="en" altLang="zh-CN" sz="1100" b="0" i="0" dirty="0">
                <a:effectLst/>
                <a:latin typeface="Menlo" panose="020B0609030804020204" pitchFamily="49" charset="0"/>
              </a:rPr>
              <a:t>);</a:t>
            </a:r>
          </a:p>
          <a:p>
            <a:r>
              <a:rPr lang="en" altLang="zh-CN" sz="1100" b="0" i="0" dirty="0" err="1">
                <a:effectLst/>
                <a:latin typeface="Menlo" panose="020B0609030804020204" pitchFamily="49" charset="0"/>
              </a:rPr>
              <a:t>sample_reconstruction</a:t>
            </a:r>
            <a:r>
              <a:rPr lang="en" altLang="zh-CN" sz="1100" b="0" i="0" dirty="0">
                <a:effectLst/>
                <a:latin typeface="Menlo" panose="020B0609030804020204" pitchFamily="49" charset="0"/>
              </a:rPr>
              <a:t> = </a:t>
            </a:r>
            <a:r>
              <a:rPr lang="en" altLang="zh-CN" sz="1100" b="0" i="0" dirty="0" err="1">
                <a:effectLst/>
                <a:latin typeface="Menlo" panose="020B0609030804020204" pitchFamily="49" charset="0"/>
              </a:rPr>
              <a:t>Mean_Image</a:t>
            </a:r>
            <a:r>
              <a:rPr lang="en" altLang="zh-CN" sz="1100" b="0" i="0" dirty="0">
                <a:effectLst/>
                <a:latin typeface="Menlo" panose="020B0609030804020204" pitchFamily="49" charset="0"/>
              </a:rPr>
              <a:t> + </a:t>
            </a:r>
            <a:r>
              <a:rPr lang="en" altLang="zh-CN" sz="1100" b="0" i="0" dirty="0" err="1">
                <a:effectLst/>
                <a:latin typeface="Menlo" panose="020B0609030804020204" pitchFamily="49" charset="0"/>
              </a:rPr>
              <a:t>disc_set</a:t>
            </a:r>
            <a:r>
              <a:rPr lang="en" altLang="zh-CN" sz="1100" b="0" i="0" dirty="0">
                <a:effectLst/>
                <a:latin typeface="Menlo" panose="020B0609030804020204" pitchFamily="49" charset="0"/>
              </a:rPr>
              <a:t>*</a:t>
            </a:r>
            <a:r>
              <a:rPr lang="en" altLang="zh-CN" sz="1100" b="0" i="0" dirty="0" err="1">
                <a:effectLst/>
                <a:latin typeface="Menlo" panose="020B0609030804020204" pitchFamily="49" charset="0"/>
              </a:rPr>
              <a:t>reduced_representation</a:t>
            </a:r>
            <a:r>
              <a:rPr lang="en" altLang="zh-CN" sz="1100" b="0" i="0" dirty="0">
                <a:effectLst/>
                <a:latin typeface="Menlo" panose="020B0609030804020204" pitchFamily="49" charset="0"/>
              </a:rPr>
              <a:t>;</a:t>
            </a:r>
          </a:p>
          <a:p>
            <a:r>
              <a:rPr lang="en" altLang="zh-CN" sz="1100" b="0" i="0" dirty="0">
                <a:effectLst/>
                <a:latin typeface="Menlo" panose="020B0609030804020204" pitchFamily="49" charset="0"/>
              </a:rPr>
              <a:t>samples = reshape(sample_reconstruction,60,43);</a:t>
            </a:r>
          </a:p>
        </p:txBody>
      </p:sp>
      <p:pic>
        <p:nvPicPr>
          <p:cNvPr id="21" name="图片 20">
            <a:extLst>
              <a:ext uri="{FF2B5EF4-FFF2-40B4-BE49-F238E27FC236}">
                <a16:creationId xmlns:a16="http://schemas.microsoft.com/office/drawing/2014/main" id="{0D3044C3-F4BE-0842-B63A-9E204B7CE77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10421" y="3073938"/>
            <a:ext cx="758312" cy="1060889"/>
          </a:xfrm>
          <a:prstGeom prst="rect">
            <a:avLst/>
          </a:prstGeom>
        </p:spPr>
      </p:pic>
    </p:spTree>
    <p:extLst>
      <p:ext uri="{BB962C8B-B14F-4D97-AF65-F5344CB8AC3E}">
        <p14:creationId xmlns:p14="http://schemas.microsoft.com/office/powerpoint/2010/main" val="30115254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主成分分析的应用：人脸图像降维</a:t>
            </a:r>
          </a:p>
        </p:txBody>
      </p:sp>
      <p:pic>
        <p:nvPicPr>
          <p:cNvPr id="4" name="图片 3">
            <a:extLst>
              <a:ext uri="{FF2B5EF4-FFF2-40B4-BE49-F238E27FC236}">
                <a16:creationId xmlns:a16="http://schemas.microsoft.com/office/drawing/2014/main" id="{1138672D-8D2D-034E-9BC6-C4331CAC14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5566"/>
            <a:ext cx="9144000" cy="405528"/>
          </a:xfrm>
          <a:prstGeom prst="rect">
            <a:avLst/>
          </a:prstGeom>
        </p:spPr>
      </p:pic>
      <p:pic>
        <p:nvPicPr>
          <p:cNvPr id="7" name="图片 6">
            <a:extLst>
              <a:ext uri="{FF2B5EF4-FFF2-40B4-BE49-F238E27FC236}">
                <a16:creationId xmlns:a16="http://schemas.microsoft.com/office/drawing/2014/main" id="{C9C92405-6C8E-8142-8B1E-D5AC27CEB9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7308" y="1726885"/>
            <a:ext cx="4841005" cy="1060889"/>
          </a:xfrm>
          <a:prstGeom prst="rect">
            <a:avLst/>
          </a:prstGeom>
        </p:spPr>
      </p:pic>
      <p:pic>
        <p:nvPicPr>
          <p:cNvPr id="9" name="图片 8">
            <a:extLst>
              <a:ext uri="{FF2B5EF4-FFF2-40B4-BE49-F238E27FC236}">
                <a16:creationId xmlns:a16="http://schemas.microsoft.com/office/drawing/2014/main" id="{F1933301-FCD6-9549-AEB7-833A496E68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1840" y="1726885"/>
            <a:ext cx="740556" cy="1060889"/>
          </a:xfrm>
          <a:prstGeom prst="rect">
            <a:avLst/>
          </a:prstGeom>
        </p:spPr>
      </p:pic>
      <p:pic>
        <p:nvPicPr>
          <p:cNvPr id="11" name="图片 10">
            <a:extLst>
              <a:ext uri="{FF2B5EF4-FFF2-40B4-BE49-F238E27FC236}">
                <a16:creationId xmlns:a16="http://schemas.microsoft.com/office/drawing/2014/main" id="{458D0C95-A067-4042-9BE1-7C31AA132A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687" y="1487513"/>
            <a:ext cx="1810009" cy="3182112"/>
          </a:xfrm>
          <a:prstGeom prst="rect">
            <a:avLst/>
          </a:prstGeom>
        </p:spPr>
      </p:pic>
      <p:pic>
        <p:nvPicPr>
          <p:cNvPr id="13" name="图片 12">
            <a:extLst>
              <a:ext uri="{FF2B5EF4-FFF2-40B4-BE49-F238E27FC236}">
                <a16:creationId xmlns:a16="http://schemas.microsoft.com/office/drawing/2014/main" id="{920D1EBC-81C0-BF41-B0DE-7A0CABDF734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515235" y="3078569"/>
            <a:ext cx="773958" cy="1060889"/>
          </a:xfrm>
          <a:prstGeom prst="rect">
            <a:avLst/>
          </a:prstGeom>
        </p:spPr>
      </p:pic>
      <p:pic>
        <p:nvPicPr>
          <p:cNvPr id="15" name="图片 14">
            <a:extLst>
              <a:ext uri="{FF2B5EF4-FFF2-40B4-BE49-F238E27FC236}">
                <a16:creationId xmlns:a16="http://schemas.microsoft.com/office/drawing/2014/main" id="{4CCC20C7-B66C-5345-8AFC-5BC02AE3D57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984297" y="1726885"/>
            <a:ext cx="756691" cy="1060889"/>
          </a:xfrm>
          <a:prstGeom prst="rect">
            <a:avLst/>
          </a:prstGeom>
        </p:spPr>
      </p:pic>
      <p:sp>
        <p:nvSpPr>
          <p:cNvPr id="16" name="等于 15">
            <a:extLst>
              <a:ext uri="{FF2B5EF4-FFF2-40B4-BE49-F238E27FC236}">
                <a16:creationId xmlns:a16="http://schemas.microsoft.com/office/drawing/2014/main" id="{BF72BDAC-9481-3248-A3E8-64893A7B506C}"/>
              </a:ext>
            </a:extLst>
          </p:cNvPr>
          <p:cNvSpPr/>
          <p:nvPr/>
        </p:nvSpPr>
        <p:spPr>
          <a:xfrm>
            <a:off x="2763753" y="2077309"/>
            <a:ext cx="360040" cy="360040"/>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7" name="加号 16">
            <a:extLst>
              <a:ext uri="{FF2B5EF4-FFF2-40B4-BE49-F238E27FC236}">
                <a16:creationId xmlns:a16="http://schemas.microsoft.com/office/drawing/2014/main" id="{26DD2318-B914-F14A-B972-29AFF5D034EB}"/>
              </a:ext>
            </a:extLst>
          </p:cNvPr>
          <p:cNvSpPr/>
          <p:nvPr/>
        </p:nvSpPr>
        <p:spPr>
          <a:xfrm>
            <a:off x="3872396" y="2050618"/>
            <a:ext cx="360040" cy="386429"/>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30C15D79-A350-134A-922A-CC9980DEBA10}"/>
              </a:ext>
            </a:extLst>
          </p:cNvPr>
          <p:cNvSpPr txBox="1"/>
          <p:nvPr/>
        </p:nvSpPr>
        <p:spPr>
          <a:xfrm>
            <a:off x="1969580" y="4382504"/>
            <a:ext cx="6850892" cy="769441"/>
          </a:xfrm>
          <a:prstGeom prst="rect">
            <a:avLst/>
          </a:prstGeom>
          <a:noFill/>
        </p:spPr>
        <p:txBody>
          <a:bodyPr wrap="square">
            <a:spAutoFit/>
          </a:bodyPr>
          <a:lstStyle/>
          <a:p>
            <a:r>
              <a:rPr lang="en" altLang="zh-CN" sz="1100" b="0" i="0" dirty="0" err="1">
                <a:effectLst/>
                <a:latin typeface="Menlo" panose="020B0609030804020204" pitchFamily="49" charset="0"/>
              </a:rPr>
              <a:t>num_sample</a:t>
            </a:r>
            <a:r>
              <a:rPr lang="en" altLang="zh-CN" sz="1100" b="0" i="0" dirty="0">
                <a:effectLst/>
                <a:latin typeface="Menlo" panose="020B0609030804020204" pitchFamily="49" charset="0"/>
              </a:rPr>
              <a:t> = 8;</a:t>
            </a:r>
          </a:p>
          <a:p>
            <a:r>
              <a:rPr lang="en" altLang="zh-CN" sz="1100" b="0" i="0" dirty="0" err="1">
                <a:effectLst/>
                <a:latin typeface="Menlo" panose="020B0609030804020204" pitchFamily="49" charset="0"/>
              </a:rPr>
              <a:t>reduced_representation</a:t>
            </a:r>
            <a:r>
              <a:rPr lang="en" altLang="zh-CN" sz="1100" b="0" i="0" dirty="0">
                <a:effectLst/>
                <a:latin typeface="Menlo" panose="020B0609030804020204" pitchFamily="49" charset="0"/>
              </a:rPr>
              <a:t> = </a:t>
            </a:r>
            <a:r>
              <a:rPr lang="en" altLang="zh-CN" sz="1100" b="0" i="0" dirty="0" err="1">
                <a:effectLst/>
                <a:latin typeface="Menlo" panose="020B0609030804020204" pitchFamily="49" charset="0"/>
              </a:rPr>
              <a:t>tr_dat</a:t>
            </a:r>
            <a:r>
              <a:rPr lang="en" altLang="zh-CN" sz="1100" b="0" i="0" dirty="0">
                <a:effectLst/>
                <a:latin typeface="Menlo" panose="020B0609030804020204" pitchFamily="49" charset="0"/>
              </a:rPr>
              <a:t>(:,</a:t>
            </a:r>
            <a:r>
              <a:rPr lang="en" altLang="zh-CN" sz="1100" b="0" i="0" dirty="0" err="1">
                <a:effectLst/>
                <a:latin typeface="Menlo" panose="020B0609030804020204" pitchFamily="49" charset="0"/>
              </a:rPr>
              <a:t>num_sample</a:t>
            </a:r>
            <a:r>
              <a:rPr lang="en" altLang="zh-CN" sz="1100" b="0" i="0" dirty="0">
                <a:effectLst/>
                <a:latin typeface="Menlo" panose="020B0609030804020204" pitchFamily="49" charset="0"/>
              </a:rPr>
              <a:t>);</a:t>
            </a:r>
          </a:p>
          <a:p>
            <a:r>
              <a:rPr lang="en" altLang="zh-CN" sz="1100" b="0" i="0" dirty="0" err="1">
                <a:effectLst/>
                <a:latin typeface="Menlo" panose="020B0609030804020204" pitchFamily="49" charset="0"/>
              </a:rPr>
              <a:t>sample_reconstruction</a:t>
            </a:r>
            <a:r>
              <a:rPr lang="en" altLang="zh-CN" sz="1100" b="0" i="0" dirty="0">
                <a:effectLst/>
                <a:latin typeface="Menlo" panose="020B0609030804020204" pitchFamily="49" charset="0"/>
              </a:rPr>
              <a:t> = </a:t>
            </a:r>
            <a:r>
              <a:rPr lang="en" altLang="zh-CN" sz="1100" b="0" i="0" dirty="0" err="1">
                <a:effectLst/>
                <a:latin typeface="Menlo" panose="020B0609030804020204" pitchFamily="49" charset="0"/>
              </a:rPr>
              <a:t>Mean_Image</a:t>
            </a:r>
            <a:r>
              <a:rPr lang="en" altLang="zh-CN" sz="1100" b="0" i="0" dirty="0">
                <a:effectLst/>
                <a:latin typeface="Menlo" panose="020B0609030804020204" pitchFamily="49" charset="0"/>
              </a:rPr>
              <a:t> + </a:t>
            </a:r>
            <a:r>
              <a:rPr lang="en" altLang="zh-CN" sz="1100" b="0" i="0" dirty="0" err="1">
                <a:effectLst/>
                <a:latin typeface="Menlo" panose="020B0609030804020204" pitchFamily="49" charset="0"/>
              </a:rPr>
              <a:t>disc_set</a:t>
            </a:r>
            <a:r>
              <a:rPr lang="en" altLang="zh-CN" sz="1100" b="0" i="0" dirty="0">
                <a:effectLst/>
                <a:latin typeface="Menlo" panose="020B0609030804020204" pitchFamily="49" charset="0"/>
              </a:rPr>
              <a:t>*</a:t>
            </a:r>
            <a:r>
              <a:rPr lang="en" altLang="zh-CN" sz="1100" b="0" i="0" dirty="0" err="1">
                <a:effectLst/>
                <a:latin typeface="Menlo" panose="020B0609030804020204" pitchFamily="49" charset="0"/>
              </a:rPr>
              <a:t>reduced_representation</a:t>
            </a:r>
            <a:r>
              <a:rPr lang="en" altLang="zh-CN" sz="1100" b="0" i="0" dirty="0">
                <a:effectLst/>
                <a:latin typeface="Menlo" panose="020B0609030804020204" pitchFamily="49" charset="0"/>
              </a:rPr>
              <a:t>;</a:t>
            </a:r>
          </a:p>
          <a:p>
            <a:r>
              <a:rPr lang="en" altLang="zh-CN" sz="1100" b="0" i="0" dirty="0">
                <a:effectLst/>
                <a:latin typeface="Menlo" panose="020B0609030804020204" pitchFamily="49" charset="0"/>
              </a:rPr>
              <a:t>samples = reshape(sample_reconstruction,60,43);</a:t>
            </a:r>
          </a:p>
        </p:txBody>
      </p:sp>
      <p:pic>
        <p:nvPicPr>
          <p:cNvPr id="21" name="图片 20">
            <a:extLst>
              <a:ext uri="{FF2B5EF4-FFF2-40B4-BE49-F238E27FC236}">
                <a16:creationId xmlns:a16="http://schemas.microsoft.com/office/drawing/2014/main" id="{0D3044C3-F4BE-0842-B63A-9E204B7CE779}"/>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5210421" y="3087184"/>
            <a:ext cx="758312" cy="1034396"/>
          </a:xfrm>
          <a:prstGeom prst="rect">
            <a:avLst/>
          </a:prstGeom>
        </p:spPr>
      </p:pic>
    </p:spTree>
    <p:extLst>
      <p:ext uri="{BB962C8B-B14F-4D97-AF65-F5344CB8AC3E}">
        <p14:creationId xmlns:p14="http://schemas.microsoft.com/office/powerpoint/2010/main" val="23693852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主成分分析的应用：人脸图像降维</a:t>
            </a:r>
          </a:p>
        </p:txBody>
      </p:sp>
      <p:pic>
        <p:nvPicPr>
          <p:cNvPr id="4" name="图片 3">
            <a:extLst>
              <a:ext uri="{FF2B5EF4-FFF2-40B4-BE49-F238E27FC236}">
                <a16:creationId xmlns:a16="http://schemas.microsoft.com/office/drawing/2014/main" id="{1138672D-8D2D-034E-9BC6-C4331CAC14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5566"/>
            <a:ext cx="9144000" cy="405528"/>
          </a:xfrm>
          <a:prstGeom prst="rect">
            <a:avLst/>
          </a:prstGeom>
        </p:spPr>
      </p:pic>
      <p:pic>
        <p:nvPicPr>
          <p:cNvPr id="7" name="图片 6">
            <a:extLst>
              <a:ext uri="{FF2B5EF4-FFF2-40B4-BE49-F238E27FC236}">
                <a16:creationId xmlns:a16="http://schemas.microsoft.com/office/drawing/2014/main" id="{C9C92405-6C8E-8142-8B1E-D5AC27CEB9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7308" y="1726885"/>
            <a:ext cx="4841005" cy="1060889"/>
          </a:xfrm>
          <a:prstGeom prst="rect">
            <a:avLst/>
          </a:prstGeom>
        </p:spPr>
      </p:pic>
      <p:pic>
        <p:nvPicPr>
          <p:cNvPr id="9" name="图片 8">
            <a:extLst>
              <a:ext uri="{FF2B5EF4-FFF2-40B4-BE49-F238E27FC236}">
                <a16:creationId xmlns:a16="http://schemas.microsoft.com/office/drawing/2014/main" id="{F1933301-FCD6-9549-AEB7-833A496E68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1840" y="1726885"/>
            <a:ext cx="740556" cy="1060889"/>
          </a:xfrm>
          <a:prstGeom prst="rect">
            <a:avLst/>
          </a:prstGeom>
        </p:spPr>
      </p:pic>
      <p:pic>
        <p:nvPicPr>
          <p:cNvPr id="11" name="图片 10">
            <a:extLst>
              <a:ext uri="{FF2B5EF4-FFF2-40B4-BE49-F238E27FC236}">
                <a16:creationId xmlns:a16="http://schemas.microsoft.com/office/drawing/2014/main" id="{458D0C95-A067-4042-9BE1-7C31AA132A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687" y="1487513"/>
            <a:ext cx="1810009" cy="3182112"/>
          </a:xfrm>
          <a:prstGeom prst="rect">
            <a:avLst/>
          </a:prstGeom>
        </p:spPr>
      </p:pic>
      <p:pic>
        <p:nvPicPr>
          <p:cNvPr id="13" name="图片 12">
            <a:extLst>
              <a:ext uri="{FF2B5EF4-FFF2-40B4-BE49-F238E27FC236}">
                <a16:creationId xmlns:a16="http://schemas.microsoft.com/office/drawing/2014/main" id="{920D1EBC-81C0-BF41-B0DE-7A0CABDF734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516082" y="3078569"/>
            <a:ext cx="772264" cy="1060889"/>
          </a:xfrm>
          <a:prstGeom prst="rect">
            <a:avLst/>
          </a:prstGeom>
        </p:spPr>
      </p:pic>
      <p:pic>
        <p:nvPicPr>
          <p:cNvPr id="15" name="图片 14">
            <a:extLst>
              <a:ext uri="{FF2B5EF4-FFF2-40B4-BE49-F238E27FC236}">
                <a16:creationId xmlns:a16="http://schemas.microsoft.com/office/drawing/2014/main" id="{4CCC20C7-B66C-5345-8AFC-5BC02AE3D57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984297" y="1734322"/>
            <a:ext cx="756691" cy="1046014"/>
          </a:xfrm>
          <a:prstGeom prst="rect">
            <a:avLst/>
          </a:prstGeom>
        </p:spPr>
      </p:pic>
      <p:sp>
        <p:nvSpPr>
          <p:cNvPr id="16" name="等于 15">
            <a:extLst>
              <a:ext uri="{FF2B5EF4-FFF2-40B4-BE49-F238E27FC236}">
                <a16:creationId xmlns:a16="http://schemas.microsoft.com/office/drawing/2014/main" id="{BF72BDAC-9481-3248-A3E8-64893A7B506C}"/>
              </a:ext>
            </a:extLst>
          </p:cNvPr>
          <p:cNvSpPr/>
          <p:nvPr/>
        </p:nvSpPr>
        <p:spPr>
          <a:xfrm>
            <a:off x="2763753" y="2077309"/>
            <a:ext cx="360040" cy="360040"/>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7" name="加号 16">
            <a:extLst>
              <a:ext uri="{FF2B5EF4-FFF2-40B4-BE49-F238E27FC236}">
                <a16:creationId xmlns:a16="http://schemas.microsoft.com/office/drawing/2014/main" id="{26DD2318-B914-F14A-B972-29AFF5D034EB}"/>
              </a:ext>
            </a:extLst>
          </p:cNvPr>
          <p:cNvSpPr/>
          <p:nvPr/>
        </p:nvSpPr>
        <p:spPr>
          <a:xfrm>
            <a:off x="3872396" y="2050618"/>
            <a:ext cx="360040" cy="386429"/>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30C15D79-A350-134A-922A-CC9980DEBA10}"/>
              </a:ext>
            </a:extLst>
          </p:cNvPr>
          <p:cNvSpPr txBox="1"/>
          <p:nvPr/>
        </p:nvSpPr>
        <p:spPr>
          <a:xfrm>
            <a:off x="1969580" y="4382504"/>
            <a:ext cx="6850892" cy="769441"/>
          </a:xfrm>
          <a:prstGeom prst="rect">
            <a:avLst/>
          </a:prstGeom>
          <a:noFill/>
        </p:spPr>
        <p:txBody>
          <a:bodyPr wrap="square">
            <a:spAutoFit/>
          </a:bodyPr>
          <a:lstStyle/>
          <a:p>
            <a:r>
              <a:rPr lang="en" altLang="zh-CN" sz="1100" b="0" i="0" dirty="0" err="1">
                <a:effectLst/>
                <a:latin typeface="Menlo" panose="020B0609030804020204" pitchFamily="49" charset="0"/>
              </a:rPr>
              <a:t>num_sample</a:t>
            </a:r>
            <a:r>
              <a:rPr lang="en" altLang="zh-CN" sz="1100" b="0" i="0" dirty="0">
                <a:effectLst/>
                <a:latin typeface="Menlo" panose="020B0609030804020204" pitchFamily="49" charset="0"/>
              </a:rPr>
              <a:t> = 448;</a:t>
            </a:r>
          </a:p>
          <a:p>
            <a:r>
              <a:rPr lang="en" altLang="zh-CN" sz="1100" b="0" i="0" dirty="0" err="1">
                <a:effectLst/>
                <a:latin typeface="Menlo" panose="020B0609030804020204" pitchFamily="49" charset="0"/>
              </a:rPr>
              <a:t>reduced_representation</a:t>
            </a:r>
            <a:r>
              <a:rPr lang="en" altLang="zh-CN" sz="1100" b="0" i="0" dirty="0">
                <a:effectLst/>
                <a:latin typeface="Menlo" panose="020B0609030804020204" pitchFamily="49" charset="0"/>
              </a:rPr>
              <a:t> = </a:t>
            </a:r>
            <a:r>
              <a:rPr lang="en" altLang="zh-CN" sz="1100" b="0" i="0" dirty="0" err="1">
                <a:effectLst/>
                <a:latin typeface="Menlo" panose="020B0609030804020204" pitchFamily="49" charset="0"/>
              </a:rPr>
              <a:t>tr_dat</a:t>
            </a:r>
            <a:r>
              <a:rPr lang="en" altLang="zh-CN" sz="1100" b="0" i="0" dirty="0">
                <a:effectLst/>
                <a:latin typeface="Menlo" panose="020B0609030804020204" pitchFamily="49" charset="0"/>
              </a:rPr>
              <a:t>(:,</a:t>
            </a:r>
            <a:r>
              <a:rPr lang="en" altLang="zh-CN" sz="1100" b="0" i="0" dirty="0" err="1">
                <a:effectLst/>
                <a:latin typeface="Menlo" panose="020B0609030804020204" pitchFamily="49" charset="0"/>
              </a:rPr>
              <a:t>num_sample</a:t>
            </a:r>
            <a:r>
              <a:rPr lang="en" altLang="zh-CN" sz="1100" b="0" i="0" dirty="0">
                <a:effectLst/>
                <a:latin typeface="Menlo" panose="020B0609030804020204" pitchFamily="49" charset="0"/>
              </a:rPr>
              <a:t>);</a:t>
            </a:r>
          </a:p>
          <a:p>
            <a:r>
              <a:rPr lang="en" altLang="zh-CN" sz="1100" b="0" i="0" dirty="0" err="1">
                <a:effectLst/>
                <a:latin typeface="Menlo" panose="020B0609030804020204" pitchFamily="49" charset="0"/>
              </a:rPr>
              <a:t>sample_reconstruction</a:t>
            </a:r>
            <a:r>
              <a:rPr lang="en" altLang="zh-CN" sz="1100" b="0" i="0" dirty="0">
                <a:effectLst/>
                <a:latin typeface="Menlo" panose="020B0609030804020204" pitchFamily="49" charset="0"/>
              </a:rPr>
              <a:t> = </a:t>
            </a:r>
            <a:r>
              <a:rPr lang="en" altLang="zh-CN" sz="1100" b="0" i="0" dirty="0" err="1">
                <a:effectLst/>
                <a:latin typeface="Menlo" panose="020B0609030804020204" pitchFamily="49" charset="0"/>
              </a:rPr>
              <a:t>Mean_Image</a:t>
            </a:r>
            <a:r>
              <a:rPr lang="en" altLang="zh-CN" sz="1100" b="0" i="0" dirty="0">
                <a:effectLst/>
                <a:latin typeface="Menlo" panose="020B0609030804020204" pitchFamily="49" charset="0"/>
              </a:rPr>
              <a:t> + </a:t>
            </a:r>
            <a:r>
              <a:rPr lang="en" altLang="zh-CN" sz="1100" b="0" i="0" dirty="0" err="1">
                <a:effectLst/>
                <a:latin typeface="Menlo" panose="020B0609030804020204" pitchFamily="49" charset="0"/>
              </a:rPr>
              <a:t>disc_set</a:t>
            </a:r>
            <a:r>
              <a:rPr lang="en" altLang="zh-CN" sz="1100" b="0" i="0" dirty="0">
                <a:effectLst/>
                <a:latin typeface="Menlo" panose="020B0609030804020204" pitchFamily="49" charset="0"/>
              </a:rPr>
              <a:t>*</a:t>
            </a:r>
            <a:r>
              <a:rPr lang="en" altLang="zh-CN" sz="1100" b="0" i="0" dirty="0" err="1">
                <a:effectLst/>
                <a:latin typeface="Menlo" panose="020B0609030804020204" pitchFamily="49" charset="0"/>
              </a:rPr>
              <a:t>reduced_representation</a:t>
            </a:r>
            <a:r>
              <a:rPr lang="en" altLang="zh-CN" sz="1100" b="0" i="0" dirty="0">
                <a:effectLst/>
                <a:latin typeface="Menlo" panose="020B0609030804020204" pitchFamily="49" charset="0"/>
              </a:rPr>
              <a:t>;</a:t>
            </a:r>
          </a:p>
          <a:p>
            <a:r>
              <a:rPr lang="en" altLang="zh-CN" sz="1100" b="0" i="0" dirty="0">
                <a:effectLst/>
                <a:latin typeface="Menlo" panose="020B0609030804020204" pitchFamily="49" charset="0"/>
              </a:rPr>
              <a:t>samples = reshape(sample_reconstruction,60,43);</a:t>
            </a:r>
          </a:p>
        </p:txBody>
      </p:sp>
      <p:pic>
        <p:nvPicPr>
          <p:cNvPr id="21" name="图片 20">
            <a:extLst>
              <a:ext uri="{FF2B5EF4-FFF2-40B4-BE49-F238E27FC236}">
                <a16:creationId xmlns:a16="http://schemas.microsoft.com/office/drawing/2014/main" id="{0D3044C3-F4BE-0842-B63A-9E204B7CE779}"/>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5217492" y="3087184"/>
            <a:ext cx="744169" cy="1034396"/>
          </a:xfrm>
          <a:prstGeom prst="rect">
            <a:avLst/>
          </a:prstGeom>
        </p:spPr>
      </p:pic>
    </p:spTree>
    <p:extLst>
      <p:ext uri="{BB962C8B-B14F-4D97-AF65-F5344CB8AC3E}">
        <p14:creationId xmlns:p14="http://schemas.microsoft.com/office/powerpoint/2010/main" val="17782170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主成分分析的应用：人脸图像降维</a:t>
            </a:r>
          </a:p>
        </p:txBody>
      </p:sp>
      <p:pic>
        <p:nvPicPr>
          <p:cNvPr id="6" name="图片 5">
            <a:extLst>
              <a:ext uri="{FF2B5EF4-FFF2-40B4-BE49-F238E27FC236}">
                <a16:creationId xmlns:a16="http://schemas.microsoft.com/office/drawing/2014/main" id="{31E34820-6133-6D40-BE5A-6379F3632C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828" y="1046742"/>
            <a:ext cx="7668344" cy="3901813"/>
          </a:xfrm>
          <a:prstGeom prst="rect">
            <a:avLst/>
          </a:prstGeom>
        </p:spPr>
      </p:pic>
    </p:spTree>
    <p:extLst>
      <p:ext uri="{BB962C8B-B14F-4D97-AF65-F5344CB8AC3E}">
        <p14:creationId xmlns:p14="http://schemas.microsoft.com/office/powerpoint/2010/main" val="21755818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EF7081-820D-204F-11F7-0DE4C2F831BC}"/>
              </a:ext>
            </a:extLst>
          </p:cNvPr>
          <p:cNvSpPr/>
          <p:nvPr/>
        </p:nvSpPr>
        <p:spPr>
          <a:xfrm>
            <a:off x="395536" y="194945"/>
            <a:ext cx="5256584" cy="559769"/>
          </a:xfrm>
          <a:prstGeom prst="rect">
            <a:avLst/>
          </a:prstGeom>
        </p:spPr>
        <p:txBody>
          <a:bodyPr wrap="square">
            <a:spAutoFit/>
          </a:bodyPr>
          <a:lstStyle/>
          <a:p>
            <a:pPr fontAlgn="base">
              <a:lnSpc>
                <a:spcPct val="150000"/>
              </a:lnSpc>
              <a:spcBef>
                <a:spcPct val="0"/>
              </a:spcBef>
              <a:spcAft>
                <a:spcPct val="0"/>
              </a:spcAft>
            </a:pPr>
            <a:r>
              <a:rPr lang="zh-CN" altLang="en-US" sz="2400" b="1" dirty="0">
                <a:solidFill>
                  <a:srgbClr val="630D5F"/>
                </a:solidFill>
                <a:latin typeface="宋体" panose="02010600030101010101" pitchFamily="2" charset="-122"/>
                <a:ea typeface="宋体" panose="02010600030101010101" pitchFamily="2" charset="-122"/>
                <a:cs typeface="Times New Roman" panose="02020603050405020304" pitchFamily="18" charset="0"/>
              </a:rPr>
              <a:t>主成分分析的应用：人脸图像降维</a:t>
            </a:r>
          </a:p>
        </p:txBody>
      </p:sp>
      <p:sp>
        <p:nvSpPr>
          <p:cNvPr id="14" name="文本框 13">
            <a:extLst>
              <a:ext uri="{FF2B5EF4-FFF2-40B4-BE49-F238E27FC236}">
                <a16:creationId xmlns:a16="http://schemas.microsoft.com/office/drawing/2014/main" id="{E9AB22D2-9758-344C-A9C9-5CA0210724A2}"/>
              </a:ext>
            </a:extLst>
          </p:cNvPr>
          <p:cNvSpPr txBox="1"/>
          <p:nvPr/>
        </p:nvSpPr>
        <p:spPr>
          <a:xfrm>
            <a:off x="395536" y="896183"/>
            <a:ext cx="8424936" cy="4247317"/>
          </a:xfrm>
          <a:prstGeom prst="rect">
            <a:avLst/>
          </a:prstGeom>
          <a:noFill/>
        </p:spPr>
        <p:txBody>
          <a:bodyPr wrap="square">
            <a:spAutoFit/>
          </a:bodyPr>
          <a:lstStyle/>
          <a:p>
            <a:r>
              <a:rPr lang="en" altLang="zh-CN" sz="1400" b="0" i="0" dirty="0" err="1">
                <a:effectLst/>
                <a:latin typeface="Menlo" panose="020B0609030804020204" pitchFamily="49" charset="0"/>
              </a:rPr>
              <a:t>tt_dat</a:t>
            </a:r>
            <a:r>
              <a:rPr lang="en" altLang="zh-CN" sz="1400" b="0" i="0" dirty="0">
                <a:effectLst/>
                <a:latin typeface="Menlo" panose="020B0609030804020204" pitchFamily="49" charset="0"/>
              </a:rPr>
              <a:t> = </a:t>
            </a:r>
            <a:r>
              <a:rPr lang="en" altLang="zh-CN" sz="1400" b="0" i="0" dirty="0" err="1">
                <a:effectLst/>
                <a:latin typeface="Menlo" panose="020B0609030804020204" pitchFamily="49" charset="0"/>
              </a:rPr>
              <a:t>disc_set</a:t>
            </a:r>
            <a:r>
              <a:rPr lang="en" altLang="zh-CN" sz="1400" b="0" i="0" dirty="0">
                <a:effectLst/>
                <a:latin typeface="Menlo" panose="020B0609030804020204" pitchFamily="49" charset="0"/>
              </a:rPr>
              <a:t>'*</a:t>
            </a:r>
            <a:r>
              <a:rPr lang="en" altLang="zh-CN" sz="1400" b="0" i="0" dirty="0" err="1">
                <a:effectLst/>
                <a:latin typeface="Menlo" panose="020B0609030804020204" pitchFamily="49" charset="0"/>
              </a:rPr>
              <a:t>Tt_DAT</a:t>
            </a:r>
            <a:r>
              <a:rPr lang="en" altLang="zh-CN" sz="1400" b="0" i="0" dirty="0">
                <a:effectLst/>
                <a:latin typeface="Menlo" panose="020B0609030804020204" pitchFamily="49" charset="0"/>
              </a:rPr>
              <a:t>;</a:t>
            </a:r>
          </a:p>
          <a:p>
            <a:endParaRPr lang="en" altLang="zh-CN" sz="1400" b="0" i="0" dirty="0">
              <a:effectLst/>
              <a:latin typeface="Menlo" panose="020B0609030804020204" pitchFamily="49" charset="0"/>
            </a:endParaRPr>
          </a:p>
          <a:p>
            <a:r>
              <a:rPr lang="en" altLang="zh-CN" sz="1400" b="0" i="0" dirty="0" err="1">
                <a:effectLst/>
                <a:latin typeface="Menlo" panose="020B0609030804020204" pitchFamily="49" charset="0"/>
              </a:rPr>
              <a:t>tr_dat</a:t>
            </a:r>
            <a:r>
              <a:rPr lang="en" altLang="zh-CN" sz="1400" b="0" i="0" dirty="0">
                <a:effectLst/>
                <a:latin typeface="Menlo" panose="020B0609030804020204" pitchFamily="49" charset="0"/>
              </a:rPr>
              <a:t> = </a:t>
            </a:r>
            <a:r>
              <a:rPr lang="en" altLang="zh-CN" sz="1400" b="0" i="0" dirty="0" err="1">
                <a:effectLst/>
                <a:latin typeface="Menlo" panose="020B0609030804020204" pitchFamily="49" charset="0"/>
              </a:rPr>
              <a:t>tr_dat</a:t>
            </a:r>
            <a:r>
              <a:rPr lang="en" altLang="zh-CN" sz="1400" b="0" i="0" dirty="0">
                <a:effectLst/>
                <a:latin typeface="Menlo" panose="020B0609030804020204" pitchFamily="49" charset="0"/>
              </a:rPr>
              <a:t>./( </a:t>
            </a:r>
            <a:r>
              <a:rPr lang="en" altLang="zh-CN" sz="1400" b="0" i="0" dirty="0" err="1">
                <a:effectLst/>
                <a:latin typeface="Menlo" panose="020B0609030804020204" pitchFamily="49" charset="0"/>
              </a:rPr>
              <a:t>repmat</a:t>
            </a:r>
            <a:r>
              <a:rPr lang="en" altLang="zh-CN" sz="1400" b="0" i="0" dirty="0">
                <a:effectLst/>
                <a:latin typeface="Menlo" panose="020B0609030804020204" pitchFamily="49" charset="0"/>
              </a:rPr>
              <a:t>(sqrt(sum(</a:t>
            </a:r>
            <a:r>
              <a:rPr lang="en" altLang="zh-CN" sz="1400" b="0" i="0" dirty="0" err="1">
                <a:effectLst/>
                <a:latin typeface="Menlo" panose="020B0609030804020204" pitchFamily="49" charset="0"/>
              </a:rPr>
              <a:t>tr_dat</a:t>
            </a:r>
            <a:r>
              <a:rPr lang="en" altLang="zh-CN" sz="1400" b="0" i="0" dirty="0">
                <a:effectLst/>
                <a:latin typeface="Menlo" panose="020B0609030804020204" pitchFamily="49" charset="0"/>
              </a:rPr>
              <a:t>.*</a:t>
            </a:r>
            <a:r>
              <a:rPr lang="en" altLang="zh-CN" sz="1400" b="0" i="0" dirty="0" err="1">
                <a:effectLst/>
                <a:latin typeface="Menlo" panose="020B0609030804020204" pitchFamily="49" charset="0"/>
              </a:rPr>
              <a:t>tr_dat</a:t>
            </a:r>
            <a:r>
              <a:rPr lang="en" altLang="zh-CN" sz="1400" b="0" i="0" dirty="0">
                <a:effectLst/>
                <a:latin typeface="Menlo" panose="020B0609030804020204" pitchFamily="49" charset="0"/>
              </a:rPr>
              <a:t>)), [par.nDim,1]) );</a:t>
            </a:r>
          </a:p>
          <a:p>
            <a:r>
              <a:rPr lang="en" altLang="zh-CN" sz="1400" b="0" i="0" dirty="0" err="1">
                <a:effectLst/>
                <a:latin typeface="Menlo" panose="020B0609030804020204" pitchFamily="49" charset="0"/>
              </a:rPr>
              <a:t>tt_dat</a:t>
            </a:r>
            <a:r>
              <a:rPr lang="en" altLang="zh-CN" sz="1400" b="0" i="0" dirty="0">
                <a:effectLst/>
                <a:latin typeface="Menlo" panose="020B0609030804020204" pitchFamily="49" charset="0"/>
              </a:rPr>
              <a:t> = </a:t>
            </a:r>
            <a:r>
              <a:rPr lang="en" altLang="zh-CN" sz="1400" b="0" i="0" dirty="0" err="1">
                <a:effectLst/>
                <a:latin typeface="Menlo" panose="020B0609030804020204" pitchFamily="49" charset="0"/>
              </a:rPr>
              <a:t>tt_dat</a:t>
            </a:r>
            <a:r>
              <a:rPr lang="en" altLang="zh-CN" sz="1400" b="0" i="0" dirty="0">
                <a:effectLst/>
                <a:latin typeface="Menlo" panose="020B0609030804020204" pitchFamily="49" charset="0"/>
              </a:rPr>
              <a:t>./( </a:t>
            </a:r>
            <a:r>
              <a:rPr lang="en" altLang="zh-CN" sz="1400" b="0" i="0" dirty="0" err="1">
                <a:effectLst/>
                <a:latin typeface="Menlo" panose="020B0609030804020204" pitchFamily="49" charset="0"/>
              </a:rPr>
              <a:t>repmat</a:t>
            </a:r>
            <a:r>
              <a:rPr lang="en" altLang="zh-CN" sz="1400" b="0" i="0" dirty="0">
                <a:effectLst/>
                <a:latin typeface="Menlo" panose="020B0609030804020204" pitchFamily="49" charset="0"/>
              </a:rPr>
              <a:t>(sqrt(sum(</a:t>
            </a:r>
            <a:r>
              <a:rPr lang="en" altLang="zh-CN" sz="1400" b="0" i="0" dirty="0" err="1">
                <a:effectLst/>
                <a:latin typeface="Menlo" panose="020B0609030804020204" pitchFamily="49" charset="0"/>
              </a:rPr>
              <a:t>tt_dat</a:t>
            </a:r>
            <a:r>
              <a:rPr lang="en" altLang="zh-CN" sz="1400" b="0" i="0" dirty="0">
                <a:effectLst/>
                <a:latin typeface="Menlo" panose="020B0609030804020204" pitchFamily="49" charset="0"/>
              </a:rPr>
              <a:t>.*</a:t>
            </a:r>
            <a:r>
              <a:rPr lang="en" altLang="zh-CN" sz="1400" b="0" i="0" dirty="0" err="1">
                <a:effectLst/>
                <a:latin typeface="Menlo" panose="020B0609030804020204" pitchFamily="49" charset="0"/>
              </a:rPr>
              <a:t>tt_dat</a:t>
            </a:r>
            <a:r>
              <a:rPr lang="en" altLang="zh-CN" sz="1400" b="0" i="0" dirty="0">
                <a:effectLst/>
                <a:latin typeface="Menlo" panose="020B0609030804020204" pitchFamily="49" charset="0"/>
              </a:rPr>
              <a:t>)), [par.nDim,1]) );</a:t>
            </a:r>
          </a:p>
          <a:p>
            <a:br>
              <a:rPr lang="en" altLang="zh-CN" sz="1400" b="0" i="0" dirty="0">
                <a:effectLst/>
                <a:latin typeface="Menlo" panose="020B0609030804020204" pitchFamily="49" charset="0"/>
              </a:rPr>
            </a:br>
            <a:r>
              <a:rPr lang="en" altLang="zh-CN" sz="1400" b="0" i="0" dirty="0">
                <a:solidFill>
                  <a:srgbClr val="008013"/>
                </a:solidFill>
                <a:effectLst/>
                <a:latin typeface="Menlo" panose="020B0609030804020204" pitchFamily="49" charset="0"/>
              </a:rPr>
              <a:t>%projection matrix computing</a:t>
            </a:r>
            <a:endParaRPr lang="en" altLang="zh-CN" sz="1400" b="0" i="0" dirty="0">
              <a:effectLst/>
              <a:latin typeface="Menlo" panose="020B0609030804020204" pitchFamily="49" charset="0"/>
            </a:endParaRPr>
          </a:p>
          <a:p>
            <a:r>
              <a:rPr lang="en" altLang="zh-CN" sz="1400" b="0" i="0" dirty="0" err="1">
                <a:effectLst/>
                <a:latin typeface="Menlo" panose="020B0609030804020204" pitchFamily="49" charset="0"/>
              </a:rPr>
              <a:t>Proj_M</a:t>
            </a:r>
            <a:r>
              <a:rPr lang="en" altLang="zh-CN" sz="1400" b="0" i="0" dirty="0">
                <a:effectLst/>
                <a:latin typeface="Menlo" panose="020B0609030804020204" pitchFamily="49" charset="0"/>
              </a:rPr>
              <a:t> = inv(</a:t>
            </a:r>
            <a:r>
              <a:rPr lang="en" altLang="zh-CN" sz="1400" b="0" i="0" dirty="0" err="1">
                <a:effectLst/>
                <a:latin typeface="Menlo" panose="020B0609030804020204" pitchFamily="49" charset="0"/>
              </a:rPr>
              <a:t>tr_dat</a:t>
            </a:r>
            <a:r>
              <a:rPr lang="en" altLang="zh-CN" sz="1400" b="0" i="0" dirty="0">
                <a:effectLst/>
                <a:latin typeface="Menlo" panose="020B0609030804020204" pitchFamily="49" charset="0"/>
              </a:rPr>
              <a:t>'*</a:t>
            </a:r>
            <a:r>
              <a:rPr lang="en" altLang="zh-CN" sz="1400" b="0" i="0" dirty="0" err="1">
                <a:effectLst/>
                <a:latin typeface="Menlo" panose="020B0609030804020204" pitchFamily="49" charset="0"/>
              </a:rPr>
              <a:t>tr_dat+kappa</a:t>
            </a:r>
            <a:r>
              <a:rPr lang="en" altLang="zh-CN" sz="1400" b="0" i="0" dirty="0">
                <a:effectLst/>
                <a:latin typeface="Menlo" panose="020B0609030804020204" pitchFamily="49" charset="0"/>
              </a:rPr>
              <a:t>*eye(size(tr_dat,2)))*</a:t>
            </a:r>
            <a:r>
              <a:rPr lang="en" altLang="zh-CN" sz="1400" b="0" i="0" dirty="0" err="1">
                <a:effectLst/>
                <a:latin typeface="Menlo" panose="020B0609030804020204" pitchFamily="49" charset="0"/>
              </a:rPr>
              <a:t>tr_dat</a:t>
            </a:r>
            <a:r>
              <a:rPr lang="en" altLang="zh-CN" sz="1400" b="0" i="0" dirty="0">
                <a:effectLst/>
                <a:latin typeface="Menlo" panose="020B0609030804020204" pitchFamily="49" charset="0"/>
              </a:rPr>
              <a:t>';</a:t>
            </a:r>
          </a:p>
          <a:p>
            <a:br>
              <a:rPr lang="en" altLang="zh-CN" sz="1400" b="0" i="0" dirty="0">
                <a:effectLst/>
                <a:latin typeface="Menlo" panose="020B0609030804020204" pitchFamily="49" charset="0"/>
              </a:rPr>
            </a:br>
            <a:endParaRPr lang="en" altLang="zh-CN" sz="1400" b="0" i="0" dirty="0">
              <a:effectLst/>
              <a:latin typeface="Menlo" panose="020B0609030804020204" pitchFamily="49" charset="0"/>
            </a:endParaRPr>
          </a:p>
          <a:p>
            <a:r>
              <a:rPr lang="en" altLang="zh-CN" sz="1400" b="0" i="0" dirty="0">
                <a:solidFill>
                  <a:srgbClr val="008013"/>
                </a:solidFill>
                <a:effectLst/>
                <a:latin typeface="Menlo" panose="020B0609030804020204" pitchFamily="49" charset="0"/>
              </a:rPr>
              <a:t>%-------------------------------------------------------------------------</a:t>
            </a:r>
            <a:endParaRPr lang="en" altLang="zh-CN" sz="1400" b="0" i="0" dirty="0">
              <a:effectLst/>
              <a:latin typeface="Menlo" panose="020B0609030804020204" pitchFamily="49" charset="0"/>
            </a:endParaRPr>
          </a:p>
          <a:p>
            <a:r>
              <a:rPr lang="en" altLang="zh-CN" sz="1400" b="0" i="0" dirty="0">
                <a:solidFill>
                  <a:srgbClr val="008013"/>
                </a:solidFill>
                <a:effectLst/>
                <a:latin typeface="Menlo" panose="020B0609030804020204" pitchFamily="49" charset="0"/>
              </a:rPr>
              <a:t>%testing</a:t>
            </a:r>
            <a:endParaRPr lang="en" altLang="zh-CN" sz="1400" b="0" i="0" dirty="0">
              <a:effectLst/>
              <a:latin typeface="Menlo" panose="020B0609030804020204" pitchFamily="49" charset="0"/>
            </a:endParaRPr>
          </a:p>
          <a:p>
            <a:r>
              <a:rPr lang="en" altLang="zh-CN" sz="1400" b="0" i="0" dirty="0">
                <a:effectLst/>
                <a:latin typeface="Menlo" panose="020B0609030804020204" pitchFamily="49" charset="0"/>
              </a:rPr>
              <a:t>ID = [];</a:t>
            </a:r>
          </a:p>
          <a:p>
            <a:r>
              <a:rPr lang="en" altLang="zh-CN" sz="1400" b="0" i="0" dirty="0">
                <a:solidFill>
                  <a:srgbClr val="0E00FF"/>
                </a:solidFill>
                <a:effectLst/>
                <a:latin typeface="Menlo" panose="020B0609030804020204" pitchFamily="49" charset="0"/>
              </a:rPr>
              <a:t>for </a:t>
            </a:r>
            <a:r>
              <a:rPr lang="en" altLang="zh-CN" sz="1400" b="0" i="0" dirty="0" err="1">
                <a:effectLst/>
                <a:latin typeface="Menlo" panose="020B0609030804020204" pitchFamily="49" charset="0"/>
              </a:rPr>
              <a:t>indTest</a:t>
            </a:r>
            <a:r>
              <a:rPr lang="en" altLang="zh-CN" sz="1400" b="0" i="0" dirty="0">
                <a:effectLst/>
                <a:latin typeface="Menlo" panose="020B0609030804020204" pitchFamily="49" charset="0"/>
              </a:rPr>
              <a:t> = 1:size(tt_dat,2)</a:t>
            </a:r>
          </a:p>
          <a:p>
            <a:r>
              <a:rPr lang="en" altLang="zh-CN" sz="1400" b="0" i="0" dirty="0">
                <a:effectLst/>
                <a:latin typeface="Menlo" panose="020B0609030804020204" pitchFamily="49" charset="0"/>
              </a:rPr>
              <a:t>[id] = CRC_RLS(</a:t>
            </a:r>
            <a:r>
              <a:rPr lang="en" altLang="zh-CN" sz="1400" b="0" i="0" dirty="0" err="1">
                <a:effectLst/>
                <a:latin typeface="Menlo" panose="020B0609030804020204" pitchFamily="49" charset="0"/>
              </a:rPr>
              <a:t>tr_dat,Proj_M,tt_dat</a:t>
            </a:r>
            <a:r>
              <a:rPr lang="en" altLang="zh-CN" sz="1400" b="0" i="0" dirty="0">
                <a:effectLst/>
                <a:latin typeface="Menlo" panose="020B0609030804020204" pitchFamily="49" charset="0"/>
              </a:rPr>
              <a:t>(:,</a:t>
            </a:r>
            <a:r>
              <a:rPr lang="en" altLang="zh-CN" sz="1400" b="0" i="0" dirty="0" err="1">
                <a:effectLst/>
                <a:latin typeface="Menlo" panose="020B0609030804020204" pitchFamily="49" charset="0"/>
              </a:rPr>
              <a:t>indTest</a:t>
            </a:r>
            <a:r>
              <a:rPr lang="en" altLang="zh-CN" sz="1400" b="0" i="0" dirty="0">
                <a:effectLst/>
                <a:latin typeface="Menlo" panose="020B0609030804020204" pitchFamily="49" charset="0"/>
              </a:rPr>
              <a:t>),</a:t>
            </a:r>
            <a:r>
              <a:rPr lang="en" altLang="zh-CN" sz="1400" b="0" i="0" dirty="0" err="1">
                <a:effectLst/>
                <a:latin typeface="Menlo" panose="020B0609030804020204" pitchFamily="49" charset="0"/>
              </a:rPr>
              <a:t>trls</a:t>
            </a:r>
            <a:r>
              <a:rPr lang="en" altLang="zh-CN" sz="1400" b="0" i="0" dirty="0">
                <a:effectLst/>
                <a:latin typeface="Menlo" panose="020B0609030804020204" pitchFamily="49" charset="0"/>
              </a:rPr>
              <a:t>);</a:t>
            </a:r>
          </a:p>
          <a:p>
            <a:r>
              <a:rPr lang="en" altLang="zh-CN" sz="1400" b="0" i="0" dirty="0">
                <a:effectLst/>
                <a:latin typeface="Menlo" panose="020B0609030804020204" pitchFamily="49" charset="0"/>
              </a:rPr>
              <a:t>ID = [ID id];</a:t>
            </a:r>
          </a:p>
          <a:p>
            <a:r>
              <a:rPr lang="en" altLang="zh-CN" sz="1400" b="0" i="0" dirty="0">
                <a:solidFill>
                  <a:srgbClr val="0E00FF"/>
                </a:solidFill>
                <a:effectLst/>
                <a:latin typeface="Menlo" panose="020B0609030804020204" pitchFamily="49" charset="0"/>
              </a:rPr>
              <a:t>end</a:t>
            </a:r>
            <a:endParaRPr lang="en" altLang="zh-CN" sz="1400" b="0" i="0" dirty="0">
              <a:effectLst/>
              <a:latin typeface="Menlo" panose="020B0609030804020204" pitchFamily="49" charset="0"/>
            </a:endParaRPr>
          </a:p>
          <a:p>
            <a:r>
              <a:rPr lang="en" altLang="zh-CN" sz="1400" b="0" i="0" dirty="0" err="1">
                <a:effectLst/>
                <a:latin typeface="Menlo" panose="020B0609030804020204" pitchFamily="49" charset="0"/>
              </a:rPr>
              <a:t>cornum</a:t>
            </a:r>
            <a:r>
              <a:rPr lang="en" altLang="zh-CN" sz="1400" b="0" i="0" dirty="0">
                <a:effectLst/>
                <a:latin typeface="Menlo" panose="020B0609030804020204" pitchFamily="49" charset="0"/>
              </a:rPr>
              <a:t> = sum(ID==</a:t>
            </a:r>
            <a:r>
              <a:rPr lang="en" altLang="zh-CN" sz="1400" b="0" i="0" dirty="0" err="1">
                <a:effectLst/>
                <a:latin typeface="Menlo" panose="020B0609030804020204" pitchFamily="49" charset="0"/>
              </a:rPr>
              <a:t>ttls</a:t>
            </a:r>
            <a:r>
              <a:rPr lang="en" altLang="zh-CN" sz="1400" b="0" i="0" dirty="0">
                <a:effectLst/>
                <a:latin typeface="Menlo" panose="020B0609030804020204" pitchFamily="49" charset="0"/>
              </a:rPr>
              <a:t>);</a:t>
            </a:r>
          </a:p>
          <a:p>
            <a:r>
              <a:rPr lang="en" altLang="zh-CN" sz="1400" b="0" i="0" dirty="0">
                <a:effectLst/>
                <a:latin typeface="Menlo" panose="020B0609030804020204" pitchFamily="49" charset="0"/>
              </a:rPr>
              <a:t>Rec = [</a:t>
            </a:r>
            <a:r>
              <a:rPr lang="en" altLang="zh-CN" sz="1400" b="0" i="0" dirty="0" err="1">
                <a:effectLst/>
                <a:latin typeface="Menlo" panose="020B0609030804020204" pitchFamily="49" charset="0"/>
              </a:rPr>
              <a:t>cornum</a:t>
            </a:r>
            <a:r>
              <a:rPr lang="en" altLang="zh-CN" sz="1400" b="0" i="0" dirty="0">
                <a:effectLst/>
                <a:latin typeface="Menlo" panose="020B0609030804020204" pitchFamily="49" charset="0"/>
              </a:rPr>
              <a:t>/length(</a:t>
            </a:r>
            <a:r>
              <a:rPr lang="en" altLang="zh-CN" sz="1400" b="0" i="0" dirty="0" err="1">
                <a:effectLst/>
                <a:latin typeface="Menlo" panose="020B0609030804020204" pitchFamily="49" charset="0"/>
              </a:rPr>
              <a:t>ttls</a:t>
            </a:r>
            <a:r>
              <a:rPr lang="en" altLang="zh-CN" sz="1400" b="0" i="0" dirty="0">
                <a:effectLst/>
                <a:latin typeface="Menlo" panose="020B0609030804020204" pitchFamily="49" charset="0"/>
              </a:rPr>
              <a:t>)]; </a:t>
            </a:r>
            <a:r>
              <a:rPr lang="en" altLang="zh-CN" sz="1400" b="0" i="0" dirty="0">
                <a:solidFill>
                  <a:srgbClr val="008013"/>
                </a:solidFill>
                <a:effectLst/>
                <a:latin typeface="Menlo" panose="020B0609030804020204" pitchFamily="49" charset="0"/>
              </a:rPr>
              <a:t>% recognition rate</a:t>
            </a:r>
            <a:endParaRPr lang="en" altLang="zh-CN" sz="1400" b="0" i="0" dirty="0">
              <a:effectLst/>
              <a:latin typeface="Menlo" panose="020B0609030804020204" pitchFamily="49" charset="0"/>
            </a:endParaRPr>
          </a:p>
          <a:p>
            <a:r>
              <a:rPr lang="en" altLang="zh-CN" sz="1400" b="0" i="0" dirty="0" err="1">
                <a:effectLst/>
                <a:latin typeface="Menlo" panose="020B0609030804020204" pitchFamily="49" charset="0"/>
              </a:rPr>
              <a:t>fprintf</a:t>
            </a:r>
            <a:r>
              <a:rPr lang="en" altLang="zh-CN" sz="1400" b="0" i="0" dirty="0">
                <a:effectLst/>
                <a:latin typeface="Menlo" panose="020B0609030804020204" pitchFamily="49" charset="0"/>
              </a:rPr>
              <a:t>([</a:t>
            </a:r>
            <a:r>
              <a:rPr lang="en" altLang="zh-CN" sz="1400" b="0" i="0" dirty="0">
                <a:solidFill>
                  <a:srgbClr val="A709F5"/>
                </a:solidFill>
                <a:effectLst/>
                <a:latin typeface="Menlo" panose="020B0609030804020204" pitchFamily="49" charset="0"/>
              </a:rPr>
              <a:t>'</a:t>
            </a:r>
            <a:r>
              <a:rPr lang="en" altLang="zh-CN" sz="1400" b="0" i="0" dirty="0" err="1">
                <a:solidFill>
                  <a:srgbClr val="A709F5"/>
                </a:solidFill>
                <a:effectLst/>
                <a:latin typeface="Menlo" panose="020B0609030804020204" pitchFamily="49" charset="0"/>
              </a:rPr>
              <a:t>recogniton</a:t>
            </a:r>
            <a:r>
              <a:rPr lang="en" altLang="zh-CN" sz="1400" b="0" i="0" dirty="0">
                <a:solidFill>
                  <a:srgbClr val="A709F5"/>
                </a:solidFill>
                <a:effectLst/>
                <a:latin typeface="Menlo" panose="020B0609030804020204" pitchFamily="49" charset="0"/>
              </a:rPr>
              <a:t> rate is ' </a:t>
            </a:r>
            <a:r>
              <a:rPr lang="en" altLang="zh-CN" sz="1400" b="0" i="0" dirty="0">
                <a:effectLst/>
                <a:latin typeface="Menlo" panose="020B0609030804020204" pitchFamily="49" charset="0"/>
              </a:rPr>
              <a:t>num2str(Rec)]);</a:t>
            </a:r>
          </a:p>
        </p:txBody>
      </p:sp>
    </p:spTree>
    <p:extLst>
      <p:ext uri="{BB962C8B-B14F-4D97-AF65-F5344CB8AC3E}">
        <p14:creationId xmlns:p14="http://schemas.microsoft.com/office/powerpoint/2010/main" val="34228781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logo-05"/>
          <p:cNvPicPr>
            <a:picLocks noChangeAspect="1"/>
          </p:cNvPicPr>
          <p:nvPr/>
        </p:nvPicPr>
        <p:blipFill>
          <a:blip r:embed="rId3"/>
          <a:stretch>
            <a:fillRect/>
          </a:stretch>
        </p:blipFill>
        <p:spPr>
          <a:xfrm>
            <a:off x="7119461" y="-962025"/>
            <a:ext cx="3331845" cy="3074670"/>
          </a:xfrm>
          <a:prstGeom prst="rect">
            <a:avLst/>
          </a:prstGeom>
        </p:spPr>
      </p:pic>
      <p:pic>
        <p:nvPicPr>
          <p:cNvPr id="15" name="图片 14" descr="logo-06 - 副本"/>
          <p:cNvPicPr>
            <a:picLocks noChangeAspect="1"/>
          </p:cNvPicPr>
          <p:nvPr/>
        </p:nvPicPr>
        <p:blipFill>
          <a:blip r:embed="rId4"/>
          <a:stretch>
            <a:fillRect/>
          </a:stretch>
        </p:blipFill>
        <p:spPr>
          <a:xfrm>
            <a:off x="-713423" y="2828925"/>
            <a:ext cx="2627948" cy="2424589"/>
          </a:xfrm>
          <a:prstGeom prst="rect">
            <a:avLst/>
          </a:prstGeom>
        </p:spPr>
      </p:pic>
      <p:pic>
        <p:nvPicPr>
          <p:cNvPr id="3" name="图片 2" descr="logo-08"/>
          <p:cNvPicPr>
            <a:picLocks noChangeAspect="1"/>
          </p:cNvPicPr>
          <p:nvPr/>
        </p:nvPicPr>
        <p:blipFill>
          <a:blip r:embed="rId5"/>
          <a:stretch>
            <a:fillRect/>
          </a:stretch>
        </p:blipFill>
        <p:spPr>
          <a:xfrm>
            <a:off x="296227" y="3999547"/>
            <a:ext cx="3649028" cy="1414463"/>
          </a:xfrm>
          <a:prstGeom prst="rect">
            <a:avLst/>
          </a:prstGeom>
        </p:spPr>
      </p:pic>
      <p:pic>
        <p:nvPicPr>
          <p:cNvPr id="4" name="图片 3" descr="logo-08"/>
          <p:cNvPicPr>
            <a:picLocks noChangeAspect="1"/>
          </p:cNvPicPr>
          <p:nvPr/>
        </p:nvPicPr>
        <p:blipFill>
          <a:blip r:embed="rId5"/>
          <a:stretch>
            <a:fillRect/>
          </a:stretch>
        </p:blipFill>
        <p:spPr>
          <a:xfrm flipH="1">
            <a:off x="5180647" y="3999547"/>
            <a:ext cx="3649028" cy="1414463"/>
          </a:xfrm>
          <a:prstGeom prst="rect">
            <a:avLst/>
          </a:prstGeom>
        </p:spPr>
      </p:pic>
      <p:pic>
        <p:nvPicPr>
          <p:cNvPr id="21" name="图片 20" descr="logo_画板 1 副本 3"/>
          <p:cNvPicPr>
            <a:picLocks noChangeAspect="1"/>
          </p:cNvPicPr>
          <p:nvPr/>
        </p:nvPicPr>
        <p:blipFill>
          <a:blip r:embed="rId6"/>
          <a:stretch>
            <a:fillRect/>
          </a:stretch>
        </p:blipFill>
        <p:spPr>
          <a:xfrm>
            <a:off x="-7144" y="3741420"/>
            <a:ext cx="9175433" cy="1402080"/>
          </a:xfrm>
          <a:prstGeom prst="rect">
            <a:avLst/>
          </a:prstGeom>
        </p:spPr>
      </p:pic>
      <p:sp>
        <p:nvSpPr>
          <p:cNvPr id="5" name="文本框 4">
            <a:extLst>
              <a:ext uri="{FF2B5EF4-FFF2-40B4-BE49-F238E27FC236}">
                <a16:creationId xmlns:a16="http://schemas.microsoft.com/office/drawing/2014/main" id="{1588D036-7622-F8BD-C137-43F710997E75}"/>
              </a:ext>
            </a:extLst>
          </p:cNvPr>
          <p:cNvSpPr txBox="1"/>
          <p:nvPr/>
        </p:nvSpPr>
        <p:spPr>
          <a:xfrm>
            <a:off x="1808368" y="1845304"/>
            <a:ext cx="5581650" cy="968791"/>
          </a:xfrm>
          <a:prstGeom prst="rect">
            <a:avLst/>
          </a:prstGeom>
          <a:noFill/>
        </p:spPr>
        <p:txBody>
          <a:bodyPr wrap="square">
            <a:spAutoFit/>
          </a:bodyPr>
          <a:lstStyle/>
          <a:p>
            <a:pPr marR="0" algn="ctr" fontAlgn="auto">
              <a:lnSpc>
                <a:spcPct val="150000"/>
              </a:lnSpc>
              <a:spcBef>
                <a:spcPts val="0"/>
              </a:spcBef>
              <a:spcAft>
                <a:spcPts val="0"/>
              </a:spcAft>
              <a:buClrTx/>
              <a:buSzTx/>
              <a:buFontTx/>
              <a:buNone/>
              <a:defRPr/>
            </a:pPr>
            <a:r>
              <a:rPr lang="zh-CN" altLang="en-US" sz="4500" b="1" dirty="0">
                <a:solidFill>
                  <a:srgbClr val="B88F4D"/>
                </a:solidFill>
                <a:latin typeface="宋体" panose="02010600030101010101" pitchFamily="2" charset="-122"/>
                <a:ea typeface="宋体" panose="02010600030101010101" pitchFamily="2" charset="-122"/>
                <a:sym typeface="+mn-ea"/>
              </a:rPr>
              <a:t>学习数模，共享欢乐</a:t>
            </a:r>
            <a:endParaRPr lang="en-US" altLang="zh-CN" sz="4500" b="1" dirty="0">
              <a:solidFill>
                <a:srgbClr val="B88F4D"/>
              </a:solidFill>
              <a:latin typeface="宋体" panose="02010600030101010101" pitchFamily="2" charset="-122"/>
              <a:ea typeface="宋体" panose="02010600030101010101" pitchFamily="2" charset="-122"/>
              <a:sym typeface="+mn-ea"/>
            </a:endParaRPr>
          </a:p>
        </p:txBody>
      </p:sp>
      <p:pic>
        <p:nvPicPr>
          <p:cNvPr id="6" name="图片 5" descr="底图-04">
            <a:extLst>
              <a:ext uri="{FF2B5EF4-FFF2-40B4-BE49-F238E27FC236}">
                <a16:creationId xmlns:a16="http://schemas.microsoft.com/office/drawing/2014/main" id="{BE0CB60D-5243-0623-383A-876C2A5F348F}"/>
              </a:ext>
            </a:extLst>
          </p:cNvPr>
          <p:cNvPicPr>
            <a:picLocks noChangeAspect="1"/>
          </p:cNvPicPr>
          <p:nvPr/>
        </p:nvPicPr>
        <p:blipFill>
          <a:blip r:embed="rId7">
            <a:duotone>
              <a:prstClr val="black"/>
              <a:schemeClr val="accent4">
                <a:tint val="45000"/>
                <a:satMod val="400000"/>
              </a:schemeClr>
            </a:duotone>
          </a:blip>
          <a:srcRect r="4676"/>
          <a:stretch>
            <a:fillRect/>
          </a:stretch>
        </p:blipFill>
        <p:spPr>
          <a:xfrm flipH="1">
            <a:off x="-7145" y="14363"/>
            <a:ext cx="7042684" cy="1670446"/>
          </a:xfrm>
          <a:prstGeom prst="rect">
            <a:avLst/>
          </a:prstGeom>
        </p:spPr>
      </p:pic>
    </p:spTree>
    <p:custDataLst>
      <p:tags r:id="rId1"/>
    </p:custDataLst>
    <p:extLst>
      <p:ext uri="{BB962C8B-B14F-4D97-AF65-F5344CB8AC3E}">
        <p14:creationId xmlns:p14="http://schemas.microsoft.com/office/powerpoint/2010/main" val="4000884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2">
            <a:extLst>
              <a:ext uri="{FF2B5EF4-FFF2-40B4-BE49-F238E27FC236}">
                <a16:creationId xmlns:a16="http://schemas.microsoft.com/office/drawing/2014/main" id="{E1EA961B-4092-7118-FC9E-B1284D2E0C0C}"/>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latin typeface="宋体" panose="02010600030101010101" pitchFamily="2" charset="-122"/>
                <a:ea typeface="宋体" panose="02010600030101010101" pitchFamily="2" charset="-122"/>
              </a:rPr>
              <a:t>7</a:t>
            </a:fld>
            <a:endParaRPr lang="zh-CN" altLang="en-US" dirty="0">
              <a:solidFill>
                <a:prstClr val="black">
                  <a:tint val="75000"/>
                </a:prstClr>
              </a:solidFill>
              <a:latin typeface="宋体" panose="02010600030101010101" pitchFamily="2" charset="-122"/>
              <a:ea typeface="宋体" panose="02010600030101010101" pitchFamily="2" charset="-122"/>
            </a:endParaRPr>
          </a:p>
        </p:txBody>
      </p:sp>
      <p:sp>
        <p:nvSpPr>
          <p:cNvPr id="10" name="Rectangle 12">
            <a:extLst>
              <a:ext uri="{FF2B5EF4-FFF2-40B4-BE49-F238E27FC236}">
                <a16:creationId xmlns:a16="http://schemas.microsoft.com/office/drawing/2014/main" id="{F1A65813-3139-EC47-F552-4FFCBED5FEFE}"/>
              </a:ext>
            </a:extLst>
          </p:cNvPr>
          <p:cNvSpPr>
            <a:spLocks noChangeArrowheads="1"/>
          </p:cNvSpPr>
          <p:nvPr/>
        </p:nvSpPr>
        <p:spPr bwMode="auto">
          <a:xfrm>
            <a:off x="308670" y="-132558"/>
            <a:ext cx="7772400"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宋体" panose="02010600030101010101" pitchFamily="2" charset="-122"/>
            </a:endParaRPr>
          </a:p>
        </p:txBody>
      </p:sp>
      <p:sp>
        <p:nvSpPr>
          <p:cNvPr id="3" name="Rectangle 8">
            <a:extLst>
              <a:ext uri="{FF2B5EF4-FFF2-40B4-BE49-F238E27FC236}">
                <a16:creationId xmlns:a16="http://schemas.microsoft.com/office/drawing/2014/main" id="{03518457-B8AB-23F0-2004-899C051FBCC1}"/>
              </a:ext>
            </a:extLst>
          </p:cNvPr>
          <p:cNvSpPr>
            <a:spLocks noChangeArrowheads="1"/>
          </p:cNvSpPr>
          <p:nvPr/>
        </p:nvSpPr>
        <p:spPr bwMode="auto">
          <a:xfrm>
            <a:off x="-180528" y="-164949"/>
            <a:ext cx="9709006"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buClr>
                <a:schemeClr val="accent1"/>
              </a:buClr>
              <a:buSzPct val="80000"/>
            </a:pPr>
            <a:r>
              <a:rPr lang="zh-CN" altLang="en-US" sz="2400" b="1" dirty="0">
                <a:solidFill>
                  <a:srgbClr val="630D5F"/>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sz="2400" b="1" dirty="0">
                <a:solidFill>
                  <a:srgbClr val="630D5F"/>
                </a:solidFill>
                <a:latin typeface="Times New Roman" panose="02020603050405020304" pitchFamily="18" charset="0"/>
                <a:ea typeface="SimSun" panose="02010600030101010101" pitchFamily="2" charset="-122"/>
                <a:cs typeface="Times New Roman" panose="02020603050405020304" pitchFamily="18" charset="0"/>
              </a:rPr>
              <a:t>2</a:t>
            </a:r>
            <a:r>
              <a:rPr lang="zh-CN" altLang="en-US" sz="2400" b="1" dirty="0">
                <a:solidFill>
                  <a:srgbClr val="630D5F"/>
                </a:solidFill>
                <a:latin typeface="Times New Roman" panose="02020603050405020304" pitchFamily="18" charset="0"/>
                <a:ea typeface="SimSun" panose="02010600030101010101" pitchFamily="2" charset="-122"/>
                <a:cs typeface="Times New Roman" panose="02020603050405020304" pitchFamily="18" charset="0"/>
              </a:rPr>
              <a:t>）</a:t>
            </a:r>
            <a:r>
              <a:rPr lang="zh-CN" altLang="en-US" sz="2400" b="1" dirty="0">
                <a:solidFill>
                  <a:srgbClr val="630D5F"/>
                </a:solidFill>
                <a:latin typeface="Times New Roman" panose="02020603050405020304" pitchFamily="18" charset="0"/>
                <a:cs typeface="Times New Roman" panose="02020603050405020304" pitchFamily="18" charset="0"/>
              </a:rPr>
              <a:t>斯皮尔曼秩相关系数</a:t>
            </a:r>
            <a:r>
              <a:rPr lang="zh-CN" altLang="en-US" sz="2000" b="1" dirty="0">
                <a:solidFill>
                  <a:srgbClr val="630D5F"/>
                </a:solidFill>
                <a:latin typeface="Times New Roman" panose="02020603050405020304" pitchFamily="18" charset="0"/>
                <a:cs typeface="Times New Roman" panose="02020603050405020304" pitchFamily="18" charset="0"/>
              </a:rPr>
              <a:t>（</a:t>
            </a:r>
            <a:r>
              <a:rPr lang="en" altLang="zh-CN" sz="2000" b="1" dirty="0">
                <a:solidFill>
                  <a:srgbClr val="630D5F"/>
                </a:solidFill>
                <a:latin typeface="Times New Roman" panose="02020603050405020304" pitchFamily="18" charset="0"/>
                <a:cs typeface="Times New Roman" panose="02020603050405020304" pitchFamily="18" charset="0"/>
              </a:rPr>
              <a:t>Spearman's Rank Correlation Coefficient</a:t>
            </a:r>
            <a:r>
              <a:rPr lang="zh-CN" altLang="en" sz="2000" b="1" dirty="0">
                <a:solidFill>
                  <a:srgbClr val="630D5F"/>
                </a:solidFill>
                <a:latin typeface="Times New Roman" panose="02020603050405020304" pitchFamily="18" charset="0"/>
                <a:cs typeface="Times New Roman" panose="02020603050405020304" pitchFamily="18" charset="0"/>
              </a:rPr>
              <a:t>）</a:t>
            </a:r>
            <a:endParaRPr lang="en-US" altLang="zh-CN" sz="2400" b="1" dirty="0">
              <a:solidFill>
                <a:srgbClr val="630D5F"/>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FDA45C49-D994-4748-961A-195480821E02}"/>
              </a:ext>
            </a:extLst>
          </p:cNvPr>
          <p:cNvSpPr txBox="1"/>
          <p:nvPr/>
        </p:nvSpPr>
        <p:spPr>
          <a:xfrm>
            <a:off x="276738" y="872881"/>
            <a:ext cx="3185487" cy="369332"/>
          </a:xfrm>
          <a:prstGeom prst="rect">
            <a:avLst/>
          </a:prstGeom>
          <a:noFill/>
        </p:spPr>
        <p:txBody>
          <a:bodyPr wrap="none" rtlCol="0">
            <a:spAutoFit/>
          </a:bodyPr>
          <a:lstStyle/>
          <a:p>
            <a:r>
              <a:rPr kumimoji="1" lang="zh-CN" altLang="en-US" dirty="0">
                <a:solidFill>
                  <a:srgbClr val="C00000"/>
                </a:solidFill>
              </a:rPr>
              <a:t>由皮尔逊相关系数简化而来：</a:t>
            </a:r>
          </a:p>
        </p:txBody>
      </p:sp>
      <p:pic>
        <p:nvPicPr>
          <p:cNvPr id="5" name="图片 4">
            <a:extLst>
              <a:ext uri="{FF2B5EF4-FFF2-40B4-BE49-F238E27FC236}">
                <a16:creationId xmlns:a16="http://schemas.microsoft.com/office/drawing/2014/main" id="{CA2DA714-1B64-5543-B60B-AE4D12FC3E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212" y="1468761"/>
            <a:ext cx="2146300" cy="698500"/>
          </a:xfrm>
          <a:prstGeom prst="rect">
            <a:avLst/>
          </a:prstGeom>
        </p:spPr>
      </p:pic>
      <p:sp>
        <p:nvSpPr>
          <p:cNvPr id="14" name="文本框 13">
            <a:extLst>
              <a:ext uri="{FF2B5EF4-FFF2-40B4-BE49-F238E27FC236}">
                <a16:creationId xmlns:a16="http://schemas.microsoft.com/office/drawing/2014/main" id="{E0B03042-7A46-8144-95B8-5C51003881C8}"/>
              </a:ext>
            </a:extLst>
          </p:cNvPr>
          <p:cNvSpPr txBox="1"/>
          <p:nvPr/>
        </p:nvSpPr>
        <p:spPr>
          <a:xfrm>
            <a:off x="276738" y="2872861"/>
            <a:ext cx="4256298" cy="2031325"/>
          </a:xfrm>
          <a:prstGeom prst="rect">
            <a:avLst/>
          </a:prstGeom>
          <a:solidFill>
            <a:schemeClr val="accent2">
              <a:lumMod val="20000"/>
              <a:lumOff val="80000"/>
            </a:schemeClr>
          </a:solidFill>
        </p:spPr>
        <p:txBody>
          <a:bodyPr wrap="square">
            <a:spAutoFit/>
          </a:bodyPr>
          <a:lstStyle/>
          <a:p>
            <a:pPr marL="285750" indent="-285750">
              <a:buFont typeface="Arial" panose="020B0604020202020204" pitchFamily="34" charset="0"/>
              <a:buChar char="•"/>
            </a:pPr>
            <a:r>
              <a:rPr lang="zh-CN" altLang="en-US" dirty="0"/>
              <a:t>用于度量两个变量的单调关系，而不要求线性关系。它基于变量的秩（排名）而非原始值。</a:t>
            </a:r>
            <a:endParaRPr lang="en-US" altLang="zh-CN" dirty="0"/>
          </a:p>
          <a:p>
            <a:pPr marL="285750" indent="-285750">
              <a:buFont typeface="Arial" panose="020B0604020202020204" pitchFamily="34" charset="0"/>
              <a:buChar char="•"/>
            </a:pPr>
            <a:r>
              <a:rPr lang="zh-CN" altLang="en-US" dirty="0">
                <a:latin typeface="Times New Roman" panose="02020603050405020304" pitchFamily="18" charset="0"/>
                <a:ea typeface="SimSun" panose="02010600030101010101" pitchFamily="2" charset="-122"/>
                <a:cs typeface="Times New Roman" panose="02020603050405020304" pitchFamily="18" charset="0"/>
              </a:rPr>
              <a:t>与皮尔逊相关系数一样，取值</a:t>
            </a:r>
            <a:r>
              <a:rPr lang="en-US" altLang="zh-CN" dirty="0">
                <a:latin typeface="Times New Roman" panose="02020603050405020304" pitchFamily="18" charset="0"/>
                <a:ea typeface="SimSun" panose="02010600030101010101" pitchFamily="2" charset="-122"/>
                <a:cs typeface="Times New Roman" panose="02020603050405020304" pitchFamily="18" charset="0"/>
              </a:rPr>
              <a:t>-1</a:t>
            </a:r>
            <a:r>
              <a:rPr lang="zh-CN" altLang="en-US" dirty="0">
                <a:latin typeface="Times New Roman" panose="02020603050405020304" pitchFamily="18" charset="0"/>
                <a:ea typeface="SimSun" panose="02010600030101010101" pitchFamily="2" charset="-122"/>
                <a:cs typeface="Times New Roman" panose="02020603050405020304" pitchFamily="18" charset="0"/>
              </a:rPr>
              <a:t>到</a:t>
            </a:r>
            <a:r>
              <a:rPr lang="en-US" altLang="zh-CN" dirty="0">
                <a:latin typeface="Times New Roman" panose="02020603050405020304" pitchFamily="18" charset="0"/>
                <a:ea typeface="SimSun" panose="02010600030101010101" pitchFamily="2" charset="-122"/>
                <a:cs typeface="Times New Roman" panose="02020603050405020304" pitchFamily="18" charset="0"/>
              </a:rPr>
              <a:t>1</a:t>
            </a:r>
            <a:r>
              <a:rPr lang="zh-CN" altLang="en-US" dirty="0">
                <a:latin typeface="Times New Roman" panose="02020603050405020304" pitchFamily="18" charset="0"/>
                <a:ea typeface="SimSun" panose="02010600030101010101" pitchFamily="2" charset="-122"/>
                <a:cs typeface="Times New Roman" panose="02020603050405020304" pitchFamily="18" charset="0"/>
              </a:rPr>
              <a:t>之间</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en-US"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等价于将原数据替换为排序，然后计算皮尔逊相关系数</a:t>
            </a:r>
            <a:endParaRPr lang="en-US" altLang="zh-CN" dirty="0">
              <a:solidFill>
                <a:srgbClr val="C00000"/>
              </a:solidFill>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9" name="图片 8">
            <a:extLst>
              <a:ext uri="{FF2B5EF4-FFF2-40B4-BE49-F238E27FC236}">
                <a16:creationId xmlns:a16="http://schemas.microsoft.com/office/drawing/2014/main" id="{6D2E3A7A-9AF1-EE40-8C58-A36AB8BEDF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0569" y="2261470"/>
            <a:ext cx="2692400" cy="381000"/>
          </a:xfrm>
          <a:prstGeom prst="rect">
            <a:avLst/>
          </a:prstGeom>
        </p:spPr>
      </p:pic>
      <p:pic>
        <p:nvPicPr>
          <p:cNvPr id="94210" name="Picture 2">
            <a:extLst>
              <a:ext uri="{FF2B5EF4-FFF2-40B4-BE49-F238E27FC236}">
                <a16:creationId xmlns:a16="http://schemas.microsoft.com/office/drawing/2014/main" id="{2625E4A0-711C-1F48-B255-2F6B62D131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9416" y="843558"/>
            <a:ext cx="2755984" cy="2553338"/>
          </a:xfrm>
          <a:prstGeom prst="rect">
            <a:avLst/>
          </a:prstGeom>
          <a:noFill/>
          <a:extLst>
            <a:ext uri="{909E8E84-426E-40DD-AFC4-6F175D3DCCD1}">
              <a14:hiddenFill xmlns:a14="http://schemas.microsoft.com/office/drawing/2010/main">
                <a:solidFill>
                  <a:srgbClr val="FFFFFF"/>
                </a:solidFill>
              </a14:hiddenFill>
            </a:ext>
          </a:extLst>
        </p:spPr>
      </p:pic>
      <p:sp>
        <p:nvSpPr>
          <p:cNvPr id="19" name="文本框 18">
            <a:extLst>
              <a:ext uri="{FF2B5EF4-FFF2-40B4-BE49-F238E27FC236}">
                <a16:creationId xmlns:a16="http://schemas.microsoft.com/office/drawing/2014/main" id="{B5CCF883-AF8E-3546-AC62-6DEA05C1D7BB}"/>
              </a:ext>
            </a:extLst>
          </p:cNvPr>
          <p:cNvSpPr txBox="1"/>
          <p:nvPr/>
        </p:nvSpPr>
        <p:spPr>
          <a:xfrm>
            <a:off x="4800600" y="3673197"/>
            <a:ext cx="3886200" cy="1077218"/>
          </a:xfrm>
          <a:prstGeom prst="rect">
            <a:avLst/>
          </a:prstGeom>
          <a:noFill/>
        </p:spPr>
        <p:txBody>
          <a:bodyPr wrap="square">
            <a:spAutoFit/>
          </a:bodyPr>
          <a:lstStyle/>
          <a:p>
            <a:r>
              <a:rPr lang="zh-CN" altLang="en-US" sz="1600" dirty="0">
                <a:latin typeface="Times New Roman" panose="02020603050405020304" pitchFamily="18" charset="0"/>
                <a:cs typeface="Times New Roman" panose="02020603050405020304" pitchFamily="18" charset="0"/>
              </a:rPr>
              <a:t>查尔斯·爱德华·斯皮尔曼（Charles Edward Spearman）英国理论和实验心理学家，1863</a:t>
            </a: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1945。他大器晚成，1906年在德国莱比锡获博士学位，时年43岁。</a:t>
            </a:r>
          </a:p>
        </p:txBody>
      </p:sp>
    </p:spTree>
    <p:extLst>
      <p:ext uri="{BB962C8B-B14F-4D97-AF65-F5344CB8AC3E}">
        <p14:creationId xmlns:p14="http://schemas.microsoft.com/office/powerpoint/2010/main" val="2420269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2">
            <a:extLst>
              <a:ext uri="{FF2B5EF4-FFF2-40B4-BE49-F238E27FC236}">
                <a16:creationId xmlns:a16="http://schemas.microsoft.com/office/drawing/2014/main" id="{E1EA961B-4092-7118-FC9E-B1284D2E0C0C}"/>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latin typeface="宋体" panose="02010600030101010101" pitchFamily="2" charset="-122"/>
                <a:ea typeface="宋体" panose="02010600030101010101" pitchFamily="2" charset="-122"/>
              </a:rPr>
              <a:t>8</a:t>
            </a:fld>
            <a:endParaRPr lang="zh-CN" altLang="en-US" dirty="0">
              <a:solidFill>
                <a:prstClr val="black">
                  <a:tint val="75000"/>
                </a:prstClr>
              </a:solidFill>
              <a:latin typeface="宋体" panose="02010600030101010101" pitchFamily="2" charset="-122"/>
              <a:ea typeface="宋体" panose="02010600030101010101" pitchFamily="2" charset="-122"/>
            </a:endParaRPr>
          </a:p>
        </p:txBody>
      </p:sp>
      <p:sp>
        <p:nvSpPr>
          <p:cNvPr id="10" name="Rectangle 12">
            <a:extLst>
              <a:ext uri="{FF2B5EF4-FFF2-40B4-BE49-F238E27FC236}">
                <a16:creationId xmlns:a16="http://schemas.microsoft.com/office/drawing/2014/main" id="{F1A65813-3139-EC47-F552-4FFCBED5FEFE}"/>
              </a:ext>
            </a:extLst>
          </p:cNvPr>
          <p:cNvSpPr>
            <a:spLocks noChangeArrowheads="1"/>
          </p:cNvSpPr>
          <p:nvPr/>
        </p:nvSpPr>
        <p:spPr bwMode="auto">
          <a:xfrm>
            <a:off x="308670" y="-132558"/>
            <a:ext cx="7772400"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宋体" panose="02010600030101010101" pitchFamily="2" charset="-122"/>
            </a:endParaRPr>
          </a:p>
        </p:txBody>
      </p:sp>
      <p:sp>
        <p:nvSpPr>
          <p:cNvPr id="3" name="Rectangle 8">
            <a:extLst>
              <a:ext uri="{FF2B5EF4-FFF2-40B4-BE49-F238E27FC236}">
                <a16:creationId xmlns:a16="http://schemas.microsoft.com/office/drawing/2014/main" id="{03518457-B8AB-23F0-2004-899C051FBCC1}"/>
              </a:ext>
            </a:extLst>
          </p:cNvPr>
          <p:cNvSpPr>
            <a:spLocks noChangeArrowheads="1"/>
          </p:cNvSpPr>
          <p:nvPr/>
        </p:nvSpPr>
        <p:spPr bwMode="auto">
          <a:xfrm>
            <a:off x="0" y="-194039"/>
            <a:ext cx="9709006"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buClr>
                <a:schemeClr val="accent1"/>
              </a:buClr>
              <a:buSzPct val="80000"/>
            </a:pPr>
            <a:r>
              <a:rPr lang="zh-CN" altLang="en-US" sz="2400" b="1" dirty="0">
                <a:solidFill>
                  <a:srgbClr val="630D5F"/>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sz="2400" b="1" dirty="0">
                <a:solidFill>
                  <a:srgbClr val="630D5F"/>
                </a:solidFill>
                <a:latin typeface="Times New Roman" panose="02020603050405020304" pitchFamily="18" charset="0"/>
                <a:ea typeface="SimSun" panose="02010600030101010101" pitchFamily="2" charset="-122"/>
                <a:cs typeface="Times New Roman" panose="02020603050405020304" pitchFamily="18" charset="0"/>
              </a:rPr>
              <a:t>2</a:t>
            </a:r>
            <a:r>
              <a:rPr lang="zh-CN" altLang="en-US" sz="2400" b="1" dirty="0">
                <a:solidFill>
                  <a:srgbClr val="630D5F"/>
                </a:solidFill>
                <a:latin typeface="Times New Roman" panose="02020603050405020304" pitchFamily="18" charset="0"/>
                <a:ea typeface="SimSun" panose="02010600030101010101" pitchFamily="2" charset="-122"/>
                <a:cs typeface="Times New Roman" panose="02020603050405020304" pitchFamily="18" charset="0"/>
              </a:rPr>
              <a:t>）</a:t>
            </a:r>
            <a:r>
              <a:rPr lang="zh-CN" altLang="en-US" sz="2400" b="1" dirty="0">
                <a:solidFill>
                  <a:srgbClr val="630D5F"/>
                </a:solidFill>
                <a:latin typeface="Times New Roman" panose="02020603050405020304" pitchFamily="18" charset="0"/>
                <a:cs typeface="Times New Roman" panose="02020603050405020304" pitchFamily="18" charset="0"/>
              </a:rPr>
              <a:t>斯皮尔曼秩相关系数：性质</a:t>
            </a:r>
            <a:endParaRPr lang="en-US" altLang="zh-CN" sz="2400" b="1" dirty="0">
              <a:solidFill>
                <a:srgbClr val="630D5F"/>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D4F56A1E-8CD3-4A4A-AD24-225F7607B2CF}"/>
              </a:ext>
            </a:extLst>
          </p:cNvPr>
          <p:cNvSpPr txBox="1"/>
          <p:nvPr/>
        </p:nvSpPr>
        <p:spPr>
          <a:xfrm>
            <a:off x="630283" y="1010442"/>
            <a:ext cx="2967186" cy="369332"/>
          </a:xfrm>
          <a:prstGeom prst="rect">
            <a:avLst/>
          </a:prstGeom>
          <a:noFill/>
        </p:spPr>
        <p:txBody>
          <a:bodyPr wrap="square">
            <a:spAutoFit/>
          </a:bodyPr>
          <a:lstStyle/>
          <a:p>
            <a:r>
              <a:rPr lang="zh-CN" altLang="en-US" dirty="0"/>
              <a:t>适用于非线性但单调的关系</a:t>
            </a:r>
          </a:p>
        </p:txBody>
      </p:sp>
      <p:pic>
        <p:nvPicPr>
          <p:cNvPr id="96258" name="Picture 2">
            <a:extLst>
              <a:ext uri="{FF2B5EF4-FFF2-40B4-BE49-F238E27FC236}">
                <a16:creationId xmlns:a16="http://schemas.microsoft.com/office/drawing/2014/main" id="{CC7BD61E-6D27-0B47-BA67-90E5A605D0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029" y="1634716"/>
            <a:ext cx="3296440" cy="3131618"/>
          </a:xfrm>
          <a:prstGeom prst="rect">
            <a:avLst/>
          </a:prstGeom>
          <a:noFill/>
          <a:extLst>
            <a:ext uri="{909E8E84-426E-40DD-AFC4-6F175D3DCCD1}">
              <a14:hiddenFill xmlns:a14="http://schemas.microsoft.com/office/drawing/2010/main">
                <a:solidFill>
                  <a:srgbClr val="FFFFFF"/>
                </a:solidFill>
              </a14:hiddenFill>
            </a:ext>
          </a:extLst>
        </p:spPr>
      </p:pic>
      <p:pic>
        <p:nvPicPr>
          <p:cNvPr id="96260" name="Picture 4">
            <a:extLst>
              <a:ext uri="{FF2B5EF4-FFF2-40B4-BE49-F238E27FC236}">
                <a16:creationId xmlns:a16="http://schemas.microsoft.com/office/drawing/2014/main" id="{CA0BE50D-EF91-9E49-8642-DF734C10D2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4630" y="1668036"/>
            <a:ext cx="3296440" cy="3131619"/>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51D1EE4B-9160-FF49-B7DD-717D6BC65061}"/>
              </a:ext>
            </a:extLst>
          </p:cNvPr>
          <p:cNvSpPr txBox="1"/>
          <p:nvPr/>
        </p:nvSpPr>
        <p:spPr>
          <a:xfrm>
            <a:off x="5652120" y="1042833"/>
            <a:ext cx="2232248" cy="369332"/>
          </a:xfrm>
          <a:prstGeom prst="rect">
            <a:avLst/>
          </a:prstGeom>
          <a:noFill/>
        </p:spPr>
        <p:txBody>
          <a:bodyPr wrap="square">
            <a:spAutoFit/>
          </a:bodyPr>
          <a:lstStyle/>
          <a:p>
            <a:r>
              <a:rPr lang="zh-CN" altLang="en-US" dirty="0"/>
              <a:t>对于离群值不敏感</a:t>
            </a:r>
          </a:p>
        </p:txBody>
      </p:sp>
    </p:spTree>
    <p:extLst>
      <p:ext uri="{BB962C8B-B14F-4D97-AF65-F5344CB8AC3E}">
        <p14:creationId xmlns:p14="http://schemas.microsoft.com/office/powerpoint/2010/main" val="305762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2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2">
            <a:extLst>
              <a:ext uri="{FF2B5EF4-FFF2-40B4-BE49-F238E27FC236}">
                <a16:creationId xmlns:a16="http://schemas.microsoft.com/office/drawing/2014/main" id="{E1EA961B-4092-7118-FC9E-B1284D2E0C0C}"/>
              </a:ext>
            </a:extLst>
          </p:cNvPr>
          <p:cNvSpPr>
            <a:spLocks noGrp="1"/>
          </p:cNvSpPr>
          <p:nvPr>
            <p:ph type="sldNum" sz="quarter" idx="12"/>
          </p:nvPr>
        </p:nvSpPr>
        <p:spPr>
          <a:xfrm>
            <a:off x="6553200" y="4767264"/>
            <a:ext cx="2133600" cy="273844"/>
          </a:xfrm>
        </p:spPr>
        <p:txBody>
          <a:bodyPr/>
          <a:lstStyle/>
          <a:p>
            <a:fld id="{09FCBBE2-63E4-4E90-8897-D61F1A357E4C}" type="slidenum">
              <a:rPr lang="zh-CN" altLang="en-US" smtClean="0">
                <a:solidFill>
                  <a:prstClr val="black">
                    <a:tint val="75000"/>
                  </a:prstClr>
                </a:solidFill>
                <a:latin typeface="宋体" panose="02010600030101010101" pitchFamily="2" charset="-122"/>
                <a:ea typeface="宋体" panose="02010600030101010101" pitchFamily="2" charset="-122"/>
              </a:rPr>
              <a:t>9</a:t>
            </a:fld>
            <a:endParaRPr lang="zh-CN" altLang="en-US" dirty="0">
              <a:solidFill>
                <a:prstClr val="black">
                  <a:tint val="75000"/>
                </a:prstClr>
              </a:solidFill>
              <a:latin typeface="宋体" panose="02010600030101010101" pitchFamily="2" charset="-122"/>
              <a:ea typeface="宋体" panose="02010600030101010101" pitchFamily="2" charset="-122"/>
            </a:endParaRPr>
          </a:p>
        </p:txBody>
      </p:sp>
      <p:sp>
        <p:nvSpPr>
          <p:cNvPr id="10" name="Rectangle 12">
            <a:extLst>
              <a:ext uri="{FF2B5EF4-FFF2-40B4-BE49-F238E27FC236}">
                <a16:creationId xmlns:a16="http://schemas.microsoft.com/office/drawing/2014/main" id="{F1A65813-3139-EC47-F552-4FFCBED5FEFE}"/>
              </a:ext>
            </a:extLst>
          </p:cNvPr>
          <p:cNvSpPr>
            <a:spLocks noChangeArrowheads="1"/>
          </p:cNvSpPr>
          <p:nvPr/>
        </p:nvSpPr>
        <p:spPr bwMode="auto">
          <a:xfrm>
            <a:off x="308670" y="-132558"/>
            <a:ext cx="7772400"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宋体" panose="02010600030101010101" pitchFamily="2" charset="-122"/>
            </a:endParaRPr>
          </a:p>
        </p:txBody>
      </p:sp>
      <p:sp>
        <p:nvSpPr>
          <p:cNvPr id="3" name="Rectangle 8">
            <a:extLst>
              <a:ext uri="{FF2B5EF4-FFF2-40B4-BE49-F238E27FC236}">
                <a16:creationId xmlns:a16="http://schemas.microsoft.com/office/drawing/2014/main" id="{03518457-B8AB-23F0-2004-899C051FBCC1}"/>
              </a:ext>
            </a:extLst>
          </p:cNvPr>
          <p:cNvSpPr>
            <a:spLocks noChangeArrowheads="1"/>
          </p:cNvSpPr>
          <p:nvPr/>
        </p:nvSpPr>
        <p:spPr bwMode="auto">
          <a:xfrm>
            <a:off x="306548" y="-164949"/>
            <a:ext cx="9221929" cy="1143000"/>
          </a:xfrm>
          <a:prstGeom prst="rect">
            <a:avLst/>
          </a:prstGeom>
          <a:noFill/>
          <a:ln>
            <a:noFill/>
          </a:ln>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buClr>
                <a:schemeClr val="accent1"/>
              </a:buClr>
              <a:buSzPct val="80000"/>
            </a:pPr>
            <a:r>
              <a:rPr lang="zh-CN" altLang="en-US" sz="2400" b="1" dirty="0">
                <a:solidFill>
                  <a:srgbClr val="630D5F"/>
                </a:solidFill>
                <a:latin typeface="Times New Roman" panose="02020603050405020304" pitchFamily="18" charset="0"/>
                <a:cs typeface="Times New Roman" panose="02020603050405020304" pitchFamily="18" charset="0"/>
              </a:rPr>
              <a:t>（</a:t>
            </a:r>
            <a:r>
              <a:rPr lang="en-US" altLang="zh-CN" sz="2400" b="1" dirty="0">
                <a:solidFill>
                  <a:srgbClr val="630D5F"/>
                </a:solidFill>
                <a:latin typeface="Times New Roman" panose="02020603050405020304" pitchFamily="18" charset="0"/>
                <a:cs typeface="Times New Roman" panose="02020603050405020304" pitchFamily="18" charset="0"/>
              </a:rPr>
              <a:t>3</a:t>
            </a:r>
            <a:r>
              <a:rPr lang="zh-CN" altLang="en-US" sz="2400" b="1" dirty="0">
                <a:solidFill>
                  <a:srgbClr val="630D5F"/>
                </a:solidFill>
                <a:latin typeface="Times New Roman" panose="02020603050405020304" pitchFamily="18" charset="0"/>
                <a:cs typeface="Times New Roman" panose="02020603050405020304" pitchFamily="18" charset="0"/>
              </a:rPr>
              <a:t>）肯德尔秩相关系数（</a:t>
            </a:r>
            <a:r>
              <a:rPr lang="en" altLang="zh-CN" sz="2400" b="1" dirty="0">
                <a:solidFill>
                  <a:srgbClr val="630D5F"/>
                </a:solidFill>
                <a:latin typeface="Times New Roman" panose="02020603050405020304" pitchFamily="18" charset="0"/>
                <a:cs typeface="Times New Roman" panose="02020603050405020304" pitchFamily="18" charset="0"/>
              </a:rPr>
              <a:t>Kendall</a:t>
            </a:r>
            <a:r>
              <a:rPr lang="zh-CN" altLang="en-US" sz="2400" b="1" dirty="0">
                <a:solidFill>
                  <a:srgbClr val="630D5F"/>
                </a:solidFill>
                <a:latin typeface="Times New Roman" panose="02020603050405020304" pitchFamily="18" charset="0"/>
                <a:cs typeface="Times New Roman" panose="02020603050405020304" pitchFamily="18" charset="0"/>
              </a:rPr>
              <a:t> </a:t>
            </a:r>
            <a:r>
              <a:rPr lang="en-US" altLang="zh-CN" sz="2400" b="1" dirty="0">
                <a:solidFill>
                  <a:srgbClr val="630D5F"/>
                </a:solidFill>
                <a:latin typeface="Times New Roman" panose="02020603050405020304" pitchFamily="18" charset="0"/>
                <a:cs typeface="Times New Roman" panose="02020603050405020304" pitchFamily="18" charset="0"/>
              </a:rPr>
              <a:t>Rank</a:t>
            </a:r>
            <a:r>
              <a:rPr lang="zh-CN" altLang="en-US" sz="2400" b="1" dirty="0">
                <a:solidFill>
                  <a:srgbClr val="630D5F"/>
                </a:solidFill>
                <a:latin typeface="Times New Roman" panose="02020603050405020304" pitchFamily="18" charset="0"/>
                <a:cs typeface="Times New Roman" panose="02020603050405020304" pitchFamily="18" charset="0"/>
              </a:rPr>
              <a:t> </a:t>
            </a:r>
            <a:r>
              <a:rPr lang="en-US" altLang="zh-CN" sz="2400" b="1" dirty="0">
                <a:solidFill>
                  <a:srgbClr val="630D5F"/>
                </a:solidFill>
                <a:latin typeface="Times New Roman" panose="02020603050405020304" pitchFamily="18" charset="0"/>
                <a:cs typeface="Times New Roman" panose="02020603050405020304" pitchFamily="18" charset="0"/>
              </a:rPr>
              <a:t>Correlation</a:t>
            </a:r>
            <a:r>
              <a:rPr lang="en" altLang="zh-CN" sz="2400" b="1" dirty="0">
                <a:solidFill>
                  <a:srgbClr val="630D5F"/>
                </a:solidFill>
                <a:latin typeface="Times New Roman" panose="02020603050405020304" pitchFamily="18" charset="0"/>
                <a:cs typeface="Times New Roman" panose="02020603050405020304" pitchFamily="18" charset="0"/>
              </a:rPr>
              <a:t> Coefficient</a:t>
            </a:r>
            <a:r>
              <a:rPr lang="zh-CN" altLang="en-US" sz="2400" b="1" dirty="0">
                <a:solidFill>
                  <a:srgbClr val="630D5F"/>
                </a:solidFill>
                <a:latin typeface="Times New Roman" panose="02020603050405020304" pitchFamily="18" charset="0"/>
                <a:cs typeface="Times New Roman" panose="02020603050405020304" pitchFamily="18" charset="0"/>
              </a:rPr>
              <a:t>）</a:t>
            </a:r>
            <a:endParaRPr lang="en-US" altLang="zh-CN" sz="2400" b="1" dirty="0">
              <a:solidFill>
                <a:srgbClr val="630D5F"/>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19F6B397-C46B-3944-9A7B-40BFDB31F476}"/>
              </a:ext>
            </a:extLst>
          </p:cNvPr>
          <p:cNvSpPr txBox="1"/>
          <p:nvPr/>
        </p:nvSpPr>
        <p:spPr>
          <a:xfrm>
            <a:off x="294079" y="939930"/>
            <a:ext cx="6065652" cy="369332"/>
          </a:xfrm>
          <a:prstGeom prst="rect">
            <a:avLst/>
          </a:prstGeom>
          <a:noFill/>
        </p:spPr>
        <p:txBody>
          <a:bodyPr wrap="square">
            <a:spAutoFit/>
          </a:bodyPr>
          <a:lstStyle/>
          <a:p>
            <a:r>
              <a:rPr lang="zh-CN" altLang="en-US" dirty="0"/>
              <a:t>通过计算</a:t>
            </a:r>
            <a:r>
              <a:rPr lang="zh-CN" altLang="en-US" dirty="0">
                <a:solidFill>
                  <a:srgbClr val="C00000"/>
                </a:solidFill>
              </a:rPr>
              <a:t>数据点对</a:t>
            </a:r>
            <a:r>
              <a:rPr lang="zh-CN" altLang="en-US" dirty="0"/>
              <a:t>之间的一致性来衡量两个变量的相关性</a:t>
            </a:r>
          </a:p>
        </p:txBody>
      </p:sp>
      <p:pic>
        <p:nvPicPr>
          <p:cNvPr id="9" name="图片 8">
            <a:extLst>
              <a:ext uri="{FF2B5EF4-FFF2-40B4-BE49-F238E27FC236}">
                <a16:creationId xmlns:a16="http://schemas.microsoft.com/office/drawing/2014/main" id="{CBD4C979-3F0D-5049-9D50-340B61E063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1452635"/>
            <a:ext cx="1600200" cy="762000"/>
          </a:xfrm>
          <a:prstGeom prst="rect">
            <a:avLst/>
          </a:prstGeom>
        </p:spPr>
      </p:pic>
      <p:pic>
        <p:nvPicPr>
          <p:cNvPr id="13" name="图片 12">
            <a:extLst>
              <a:ext uri="{FF2B5EF4-FFF2-40B4-BE49-F238E27FC236}">
                <a16:creationId xmlns:a16="http://schemas.microsoft.com/office/drawing/2014/main" id="{1BEDEBEB-C6EA-0548-A69E-2AE8A99265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079" y="2374834"/>
            <a:ext cx="4003532" cy="481628"/>
          </a:xfrm>
          <a:prstGeom prst="rect">
            <a:avLst/>
          </a:prstGeom>
        </p:spPr>
      </p:pic>
      <p:sp>
        <p:nvSpPr>
          <p:cNvPr id="19" name="文本框 18">
            <a:extLst>
              <a:ext uri="{FF2B5EF4-FFF2-40B4-BE49-F238E27FC236}">
                <a16:creationId xmlns:a16="http://schemas.microsoft.com/office/drawing/2014/main" id="{4E5F4275-29A1-8541-99F5-C9547DBC898C}"/>
              </a:ext>
            </a:extLst>
          </p:cNvPr>
          <p:cNvSpPr txBox="1"/>
          <p:nvPr/>
        </p:nvSpPr>
        <p:spPr>
          <a:xfrm>
            <a:off x="4399068" y="2252067"/>
            <a:ext cx="1741086" cy="369332"/>
          </a:xfrm>
          <a:prstGeom prst="rect">
            <a:avLst/>
          </a:prstGeom>
          <a:noFill/>
        </p:spPr>
        <p:txBody>
          <a:bodyPr wrap="square">
            <a:spAutoFit/>
          </a:bodyPr>
          <a:lstStyle/>
          <a:p>
            <a:r>
              <a:rPr lang="en" altLang="zh-CN" dirty="0">
                <a:latin typeface="Times New Roman" panose="02020603050405020304" pitchFamily="18" charset="0"/>
                <a:cs typeface="Times New Roman" panose="02020603050405020304" pitchFamily="18" charset="0"/>
              </a:rPr>
              <a:t>concordant pairs</a:t>
            </a:r>
            <a:endParaRPr lang="zh-CN" altLang="en-US" dirty="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5ECAE647-2D69-9345-A501-4E88790F48AE}"/>
              </a:ext>
            </a:extLst>
          </p:cNvPr>
          <p:cNvSpPr txBox="1"/>
          <p:nvPr/>
        </p:nvSpPr>
        <p:spPr>
          <a:xfrm>
            <a:off x="4399068" y="2560631"/>
            <a:ext cx="1741086" cy="369332"/>
          </a:xfrm>
          <a:prstGeom prst="rect">
            <a:avLst/>
          </a:prstGeom>
          <a:noFill/>
        </p:spPr>
        <p:txBody>
          <a:bodyPr wrap="square">
            <a:spAutoFit/>
          </a:bodyPr>
          <a:lstStyle/>
          <a:p>
            <a:r>
              <a:rPr lang="en" altLang="zh-CN" dirty="0">
                <a:latin typeface="Times New Roman" panose="02020603050405020304" pitchFamily="18" charset="0"/>
                <a:cs typeface="Times New Roman" panose="02020603050405020304" pitchFamily="18" charset="0"/>
              </a:rPr>
              <a:t>discordant pairs</a:t>
            </a:r>
            <a:endParaRPr lang="zh-CN" altLang="en-US"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F368B90F-6E6E-954F-942E-E8BBF072CD82}"/>
              </a:ext>
            </a:extLst>
          </p:cNvPr>
          <p:cNvSpPr txBox="1"/>
          <p:nvPr/>
        </p:nvSpPr>
        <p:spPr>
          <a:xfrm>
            <a:off x="6062750" y="3863025"/>
            <a:ext cx="2902389" cy="954107"/>
          </a:xfrm>
          <a:prstGeom prst="rect">
            <a:avLst/>
          </a:prstGeom>
          <a:noFill/>
        </p:spPr>
        <p:txBody>
          <a:bodyPr wrap="square">
            <a:spAutoFit/>
          </a:bodyPr>
          <a:lstStyle/>
          <a:p>
            <a:pPr algn="just"/>
            <a:r>
              <a:rPr lang="en" altLang="zh-CN" sz="1400" dirty="0">
                <a:solidFill>
                  <a:srgbClr val="202122"/>
                </a:solidFill>
                <a:latin typeface="Times New Roman" panose="02020603050405020304" pitchFamily="18" charset="0"/>
                <a:cs typeface="Times New Roman" panose="02020603050405020304" pitchFamily="18" charset="0"/>
              </a:rPr>
              <a:t>Maurice George Kendall,  (1907 –1983) was a prominent British statistician. The Kendall tau rank correlation</a:t>
            </a:r>
            <a:r>
              <a:rPr lang="zh-CN" altLang="en-US" sz="1400" dirty="0">
                <a:solidFill>
                  <a:srgbClr val="202122"/>
                </a:solidFill>
                <a:latin typeface="Times New Roman" panose="02020603050405020304" pitchFamily="18" charset="0"/>
                <a:cs typeface="Times New Roman" panose="02020603050405020304" pitchFamily="18" charset="0"/>
              </a:rPr>
              <a:t> </a:t>
            </a:r>
            <a:r>
              <a:rPr lang="en" altLang="zh-CN" sz="1400" dirty="0">
                <a:solidFill>
                  <a:srgbClr val="202122"/>
                </a:solidFill>
                <a:latin typeface="Times New Roman" panose="02020603050405020304" pitchFamily="18" charset="0"/>
                <a:cs typeface="Times New Roman" panose="02020603050405020304" pitchFamily="18" charset="0"/>
              </a:rPr>
              <a:t>is named after him.</a:t>
            </a:r>
            <a:endParaRPr lang="zh-CN" altLang="en-US" sz="1400" dirty="0">
              <a:solidFill>
                <a:srgbClr val="202122"/>
              </a:solidFill>
              <a:latin typeface="Times New Roman" panose="02020603050405020304" pitchFamily="18" charset="0"/>
              <a:cs typeface="Times New Roman" panose="02020603050405020304" pitchFamily="18" charset="0"/>
            </a:endParaRPr>
          </a:p>
        </p:txBody>
      </p:sp>
      <p:pic>
        <p:nvPicPr>
          <p:cNvPr id="58370" name="Picture 2">
            <a:extLst>
              <a:ext uri="{FF2B5EF4-FFF2-40B4-BE49-F238E27FC236}">
                <a16:creationId xmlns:a16="http://schemas.microsoft.com/office/drawing/2014/main" id="{0A7FF677-6D2C-4342-A820-36C606702F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3827" y="917409"/>
            <a:ext cx="2123882" cy="2847932"/>
          </a:xfrm>
          <a:prstGeom prst="rect">
            <a:avLst/>
          </a:prstGeom>
          <a:noFill/>
          <a:extLst>
            <a:ext uri="{909E8E84-426E-40DD-AFC4-6F175D3DCCD1}">
              <a14:hiddenFill xmlns:a14="http://schemas.microsoft.com/office/drawing/2010/main">
                <a:solidFill>
                  <a:srgbClr val="FFFFFF"/>
                </a:solidFill>
              </a14:hiddenFill>
            </a:ext>
          </a:extLst>
        </p:spPr>
      </p:pic>
      <p:sp>
        <p:nvSpPr>
          <p:cNvPr id="26" name="文本框 25">
            <a:extLst>
              <a:ext uri="{FF2B5EF4-FFF2-40B4-BE49-F238E27FC236}">
                <a16:creationId xmlns:a16="http://schemas.microsoft.com/office/drawing/2014/main" id="{5AD080EB-43BD-1F48-8EC0-D3892CBDE657}"/>
              </a:ext>
            </a:extLst>
          </p:cNvPr>
          <p:cNvSpPr txBox="1"/>
          <p:nvPr/>
        </p:nvSpPr>
        <p:spPr>
          <a:xfrm>
            <a:off x="396291" y="3460369"/>
            <a:ext cx="3931524" cy="923330"/>
          </a:xfrm>
          <a:prstGeom prst="rect">
            <a:avLst/>
          </a:prstGeom>
          <a:solidFill>
            <a:schemeClr val="accent2">
              <a:lumMod val="20000"/>
              <a:lumOff val="80000"/>
            </a:schemeClr>
          </a:solidFill>
        </p:spPr>
        <p:txBody>
          <a:bodyPr wrap="square">
            <a:spAutoFit/>
          </a:bodyPr>
          <a:lstStyle/>
          <a:p>
            <a:pPr marL="285750" indent="-285750">
              <a:buFont typeface="Arial" panose="020B0604020202020204" pitchFamily="34" charset="0"/>
              <a:buChar char="•"/>
            </a:pPr>
            <a:r>
              <a:rPr lang="zh-CN" altLang="en-US" dirty="0">
                <a:latin typeface="Times New Roman" panose="02020603050405020304" pitchFamily="18" charset="0"/>
                <a:ea typeface="SimSun" panose="02010600030101010101" pitchFamily="2" charset="-122"/>
                <a:cs typeface="Times New Roman" panose="02020603050405020304" pitchFamily="18" charset="0"/>
              </a:rPr>
              <a:t>与皮尔逊相关系数一样，取值</a:t>
            </a:r>
            <a:r>
              <a:rPr lang="en-US" altLang="zh-CN" dirty="0">
                <a:latin typeface="Times New Roman" panose="02020603050405020304" pitchFamily="18" charset="0"/>
                <a:ea typeface="SimSun" panose="02010600030101010101" pitchFamily="2" charset="-122"/>
                <a:cs typeface="Times New Roman" panose="02020603050405020304" pitchFamily="18" charset="0"/>
              </a:rPr>
              <a:t>-1</a:t>
            </a:r>
            <a:r>
              <a:rPr lang="zh-CN" altLang="en-US" dirty="0">
                <a:latin typeface="Times New Roman" panose="02020603050405020304" pitchFamily="18" charset="0"/>
                <a:ea typeface="SimSun" panose="02010600030101010101" pitchFamily="2" charset="-122"/>
                <a:cs typeface="Times New Roman" panose="02020603050405020304" pitchFamily="18" charset="0"/>
              </a:rPr>
              <a:t>到</a:t>
            </a:r>
            <a:r>
              <a:rPr lang="en-US" altLang="zh-CN" dirty="0">
                <a:latin typeface="Times New Roman" panose="02020603050405020304" pitchFamily="18" charset="0"/>
                <a:ea typeface="SimSun" panose="02010600030101010101" pitchFamily="2" charset="-122"/>
                <a:cs typeface="Times New Roman" panose="02020603050405020304" pitchFamily="18" charset="0"/>
              </a:rPr>
              <a:t>1</a:t>
            </a:r>
            <a:r>
              <a:rPr lang="zh-CN" altLang="en-US" dirty="0">
                <a:latin typeface="Times New Roman" panose="02020603050405020304" pitchFamily="18" charset="0"/>
                <a:ea typeface="SimSun" panose="02010600030101010101" pitchFamily="2" charset="-122"/>
                <a:cs typeface="Times New Roman" panose="02020603050405020304" pitchFamily="18" charset="0"/>
              </a:rPr>
              <a:t>之间</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en-US" dirty="0"/>
              <a:t>对异常值的敏感度较低</a:t>
            </a:r>
          </a:p>
        </p:txBody>
      </p:sp>
    </p:spTree>
    <p:extLst>
      <p:ext uri="{BB962C8B-B14F-4D97-AF65-F5344CB8AC3E}">
        <p14:creationId xmlns:p14="http://schemas.microsoft.com/office/powerpoint/2010/main" val="276665249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zJjOTFmM2U0OTNlMDBmNWY1YTQyNjhhM2Y4ZGQwMWEifQ=="/>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39898</TotalTime>
  <Words>4271</Words>
  <Application>Microsoft Macintosh PowerPoint</Application>
  <PresentationFormat>全屏显示(16:9)</PresentationFormat>
  <Paragraphs>545</Paragraphs>
  <Slides>65</Slides>
  <Notes>64</Notes>
  <HiddenSlides>0</HiddenSlides>
  <MMClips>0</MMClips>
  <ScaleCrop>false</ScaleCrop>
  <HeadingPairs>
    <vt:vector size="8" baseType="variant">
      <vt:variant>
        <vt:lpstr>已用的字体</vt:lpstr>
      </vt:variant>
      <vt:variant>
        <vt:i4>18</vt:i4>
      </vt:variant>
      <vt:variant>
        <vt:lpstr>主题</vt:lpstr>
      </vt:variant>
      <vt:variant>
        <vt:i4>3</vt:i4>
      </vt:variant>
      <vt:variant>
        <vt:lpstr>嵌入 OLE 服务器</vt:lpstr>
      </vt:variant>
      <vt:variant>
        <vt:i4>2</vt:i4>
      </vt:variant>
      <vt:variant>
        <vt:lpstr>幻灯片标题</vt:lpstr>
      </vt:variant>
      <vt:variant>
        <vt:i4>65</vt:i4>
      </vt:variant>
    </vt:vector>
  </HeadingPairs>
  <TitlesOfParts>
    <vt:vector size="88" baseType="lpstr">
      <vt:lpstr>等线</vt:lpstr>
      <vt:lpstr>方正小标宋简体</vt:lpstr>
      <vt:lpstr>华文新魏</vt:lpstr>
      <vt:lpstr>隶书</vt:lpstr>
      <vt:lpstr>宋体</vt:lpstr>
      <vt:lpstr>宋体</vt:lpstr>
      <vt:lpstr>微软雅黑</vt:lpstr>
      <vt:lpstr>Heiti SC Medium</vt:lpstr>
      <vt:lpstr>Heiti SC Medium</vt:lpstr>
      <vt:lpstr>Arial</vt:lpstr>
      <vt:lpstr>Book Antiqua</vt:lpstr>
      <vt:lpstr>Calibri</vt:lpstr>
      <vt:lpstr>Georgia</vt:lpstr>
      <vt:lpstr>Menlo</vt:lpstr>
      <vt:lpstr>Roboto</vt:lpstr>
      <vt:lpstr>Times New Roman</vt:lpstr>
      <vt:lpstr>Verdana</vt:lpstr>
      <vt:lpstr>Wingdings</vt:lpstr>
      <vt:lpstr>Office 主题​​</vt:lpstr>
      <vt:lpstr>1_Office 主题​​</vt:lpstr>
      <vt:lpstr>3_Office 主题</vt:lpstr>
      <vt:lpstr>Equation</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Lenovo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范利群</dc:creator>
  <cp:lastModifiedBy>K Z</cp:lastModifiedBy>
  <cp:revision>1348</cp:revision>
  <dcterms:created xsi:type="dcterms:W3CDTF">2019-07-09T19:19:00Z</dcterms:created>
  <dcterms:modified xsi:type="dcterms:W3CDTF">2024-10-13T08:27:17Z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SaveFontToCloudKey">
    <vt:lpwstr>394297376_btnclosed</vt:lpwstr>
  </property>
  <property fmtid="{D5CDD505-2E9C-101B-9397-08002B2CF9AE}" pid="3" name="KSOProductBuildVer">
    <vt:lpwstr>2052-12.1.0.16388</vt:lpwstr>
  </property>
  <property fmtid="{D5CDD505-2E9C-101B-9397-08002B2CF9AE}" pid="4" name="ICV">
    <vt:lpwstr>C0DBDE7E3A2D4F4C84FC7BA13130DBAF_13</vt:lpwstr>
  </property>
</Properties>
</file>